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Logo d’une équipe de foot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Un squat branché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Un musée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60644A84-0040-402D-ADD5-566EB066B961}">
      <dgm:prSet phldrT="[Texte]"/>
      <dgm:spPr/>
      <dgm:t>
        <a:bodyPr/>
        <a:lstStyle/>
        <a:p>
          <a:r>
            <a:rPr lang="fr-FR" dirty="0" smtClean="0"/>
            <a:t>Le métro</a:t>
          </a:r>
          <a:endParaRPr lang="fr-FR" dirty="0"/>
        </a:p>
      </dgm:t>
    </dgm:pt>
    <dgm:pt modelId="{9BBF6FB0-1E2D-4C81-AB43-5AE9A19FE408}" type="parTrans" cxnId="{C1EDF27A-3F8E-4CC9-8B87-7378AE42F91D}">
      <dgm:prSet/>
      <dgm:spPr/>
      <dgm:t>
        <a:bodyPr/>
        <a:lstStyle/>
        <a:p>
          <a:endParaRPr lang="fr-FR"/>
        </a:p>
      </dgm:t>
    </dgm:pt>
    <dgm:pt modelId="{4B82749D-73D9-4C8E-9667-0CD84E01AE80}" type="sibTrans" cxnId="{C1EDF27A-3F8E-4CC9-8B87-7378AE42F91D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</dgm:pt>
    <dgm:pt modelId="{30C5781B-2278-400B-9B37-E0A0727DC975}" type="pres">
      <dgm:prSet presAssocID="{05B834F6-8411-458A-93A8-BDB65481D9EB}" presName="cycle" presStyleCnt="0"/>
      <dgm:spPr/>
    </dgm:pt>
    <dgm:pt modelId="{8B361837-CE22-4A4F-9DCB-E5ED027B13AE}" type="pres">
      <dgm:prSet presAssocID="{05B834F6-8411-458A-93A8-BDB65481D9EB}" presName="srcNode" presStyleLbl="node1" presStyleIdx="0" presStyleCnt="4"/>
      <dgm:spPr/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</dgm:pt>
    <dgm:pt modelId="{13EF76E8-4ED1-4C03-8BA5-F0BEEA39EEA8}" type="pres">
      <dgm:prSet presAssocID="{05B834F6-8411-458A-93A8-BDB65481D9EB}" presName="dstNode" presStyleLbl="node1" presStyleIdx="0" presStyleCnt="4"/>
      <dgm:spPr/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</dgm:pt>
    <dgm:pt modelId="{0DA4E334-B013-4888-AA28-67A140322DFD}" type="pres">
      <dgm:prSet presAssocID="{29AED222-A02B-4162-97E7-D0EAA25B3BAE}" presName="accentRepeatNode" presStyleLbl="solidFgAcc1" presStyleIdx="0" presStyleCnt="4"/>
      <dgm:spPr/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</dgm:pt>
    <dgm:pt modelId="{0ACB056D-4DC9-4C38-B9F1-F4066EA3C8A3}" type="pres">
      <dgm:prSet presAssocID="{D6FD4119-744E-4C4F-939F-55208C31A1CA}" presName="accentRepeatNode" presStyleLbl="solidFgAcc1" presStyleIdx="1" presStyleCnt="4"/>
      <dgm:spPr/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</dgm:pt>
    <dgm:pt modelId="{A7D8AC80-9BE0-4644-A23D-A0DD3C9E4983}" type="pres">
      <dgm:prSet presAssocID="{2E3ED50E-5D96-4C86-B42D-BAD500471FCF}" presName="accentRepeatNode" presStyleLbl="solidFgAcc1" presStyleIdx="2" presStyleCnt="4"/>
      <dgm:spPr/>
    </dgm:pt>
    <dgm:pt modelId="{C0456369-A5FE-445F-B6CE-94064382339F}" type="pres">
      <dgm:prSet presAssocID="{60644A84-0040-402D-ADD5-566EB066B9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7B2C8-B18F-49A4-A33B-0195C5304BBD}" type="pres">
      <dgm:prSet presAssocID="{60644A84-0040-402D-ADD5-566EB066B961}" presName="accent_4" presStyleCnt="0"/>
      <dgm:spPr/>
    </dgm:pt>
    <dgm:pt modelId="{51A9C77D-C2B7-439E-B5A9-E6508CE3356E}" type="pres">
      <dgm:prSet presAssocID="{60644A84-0040-402D-ADD5-566EB066B961}" presName="accentRepeatNode" presStyleLbl="solidFgAcc1" presStyleIdx="3" presStyleCnt="4"/>
      <dgm:spPr/>
    </dgm:pt>
  </dgm:ptLst>
  <dgm:cxnLst>
    <dgm:cxn modelId="{96AF9ED7-5265-4289-A0F4-D4004BE03E03}" type="presOf" srcId="{D6FD4119-744E-4C4F-939F-55208C31A1CA}" destId="{2EA340A4-A486-4AA2-BCB7-B84C50987569}" srcOrd="0" destOrd="0" presId="urn:microsoft.com/office/officeart/2008/layout/VerticalCurvedList"/>
    <dgm:cxn modelId="{A347FC48-3002-49EB-ADD6-CFA483480BF1}" type="presOf" srcId="{60644A84-0040-402D-ADD5-566EB066B961}" destId="{C0456369-A5FE-445F-B6CE-94064382339F}" srcOrd="0" destOrd="0" presId="urn:microsoft.com/office/officeart/2008/layout/VerticalCurvedList"/>
    <dgm:cxn modelId="{AC373A7B-65B2-4008-B1F0-7DACE08D9B45}" type="presOf" srcId="{29AED222-A02B-4162-97E7-D0EAA25B3BAE}" destId="{7B8D7707-D296-4B31-96C3-87C9F9CD2DF9}" srcOrd="0" destOrd="0" presId="urn:microsoft.com/office/officeart/2008/layout/VerticalCurvedList"/>
    <dgm:cxn modelId="{0C16EB94-086B-44C7-95B4-490A8A87EA61}" type="presOf" srcId="{1E8D53D1-F19A-44B4-A64D-202A0CA02144}" destId="{DFE47516-4030-47E3-A977-8CF78AC4E488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1CA5E8DF-5EB5-4DBE-BFF9-FBC28AD0E6EB}" type="presOf" srcId="{2E3ED50E-5D96-4C86-B42D-BAD500471FCF}" destId="{5C21B5AD-75E0-467D-B4BA-4F8D9645E0C1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C1EDF27A-3F8E-4CC9-8B87-7378AE42F91D}" srcId="{05B834F6-8411-458A-93A8-BDB65481D9EB}" destId="{60644A84-0040-402D-ADD5-566EB066B961}" srcOrd="3" destOrd="0" parTransId="{9BBF6FB0-1E2D-4C81-AB43-5AE9A19FE408}" sibTransId="{4B82749D-73D9-4C8E-9667-0CD84E01AE80}"/>
    <dgm:cxn modelId="{10BD13AE-2A96-41B8-9AEA-E716C927BBDD}" type="presOf" srcId="{05B834F6-8411-458A-93A8-BDB65481D9EB}" destId="{82DC035F-3951-4843-A9E6-4191DF0B10AD}" srcOrd="0" destOrd="0" presId="urn:microsoft.com/office/officeart/2008/layout/VerticalCurvedList"/>
    <dgm:cxn modelId="{D251BDFA-C7A3-420E-8F8B-DDACA9C0B346}" type="presParOf" srcId="{82DC035F-3951-4843-A9E6-4191DF0B10AD}" destId="{04DFD2B7-025A-412A-8B2F-7B2B782439F0}" srcOrd="0" destOrd="0" presId="urn:microsoft.com/office/officeart/2008/layout/VerticalCurvedList"/>
    <dgm:cxn modelId="{35A96D81-8B26-4F5F-BB06-8C65E1AB5BCE}" type="presParOf" srcId="{04DFD2B7-025A-412A-8B2F-7B2B782439F0}" destId="{30C5781B-2278-400B-9B37-E0A0727DC975}" srcOrd="0" destOrd="0" presId="urn:microsoft.com/office/officeart/2008/layout/VerticalCurvedList"/>
    <dgm:cxn modelId="{9116A246-CABD-465C-A284-47AF20C9D5E0}" type="presParOf" srcId="{30C5781B-2278-400B-9B37-E0A0727DC975}" destId="{8B361837-CE22-4A4F-9DCB-E5ED027B13AE}" srcOrd="0" destOrd="0" presId="urn:microsoft.com/office/officeart/2008/layout/VerticalCurvedList"/>
    <dgm:cxn modelId="{E7F5875F-86A4-4729-BC5E-DC2D9B87CE45}" type="presParOf" srcId="{30C5781B-2278-400B-9B37-E0A0727DC975}" destId="{DFE47516-4030-47E3-A977-8CF78AC4E488}" srcOrd="1" destOrd="0" presId="urn:microsoft.com/office/officeart/2008/layout/VerticalCurvedList"/>
    <dgm:cxn modelId="{2F3BB1EF-20F0-4335-BDED-3880E14AD49D}" type="presParOf" srcId="{30C5781B-2278-400B-9B37-E0A0727DC975}" destId="{5D6FD2F3-42B6-4655-9E41-10EB19C28467}" srcOrd="2" destOrd="0" presId="urn:microsoft.com/office/officeart/2008/layout/VerticalCurvedList"/>
    <dgm:cxn modelId="{DD48B9C3-EBA5-4AB9-A015-ED97EC055463}" type="presParOf" srcId="{30C5781B-2278-400B-9B37-E0A0727DC975}" destId="{13EF76E8-4ED1-4C03-8BA5-F0BEEA39EEA8}" srcOrd="3" destOrd="0" presId="urn:microsoft.com/office/officeart/2008/layout/VerticalCurvedList"/>
    <dgm:cxn modelId="{A4FA9DBC-5E23-410B-8705-BF3ADB8DC8FD}" type="presParOf" srcId="{04DFD2B7-025A-412A-8B2F-7B2B782439F0}" destId="{7B8D7707-D296-4B31-96C3-87C9F9CD2DF9}" srcOrd="1" destOrd="0" presId="urn:microsoft.com/office/officeart/2008/layout/VerticalCurvedList"/>
    <dgm:cxn modelId="{5558C2B2-8A25-49A7-8112-C8FE8C1B587D}" type="presParOf" srcId="{04DFD2B7-025A-412A-8B2F-7B2B782439F0}" destId="{8DA787E6-69A2-4127-8EA0-EA86EFA0A70B}" srcOrd="2" destOrd="0" presId="urn:microsoft.com/office/officeart/2008/layout/VerticalCurvedList"/>
    <dgm:cxn modelId="{7C010111-4AB1-4D31-B7F8-560534455FEF}" type="presParOf" srcId="{8DA787E6-69A2-4127-8EA0-EA86EFA0A70B}" destId="{0DA4E334-B013-4888-AA28-67A140322DFD}" srcOrd="0" destOrd="0" presId="urn:microsoft.com/office/officeart/2008/layout/VerticalCurvedList"/>
    <dgm:cxn modelId="{8D5C1DB0-D05A-4A18-B08D-1B324C9C302E}" type="presParOf" srcId="{04DFD2B7-025A-412A-8B2F-7B2B782439F0}" destId="{2EA340A4-A486-4AA2-BCB7-B84C50987569}" srcOrd="3" destOrd="0" presId="urn:microsoft.com/office/officeart/2008/layout/VerticalCurvedList"/>
    <dgm:cxn modelId="{70A165BC-B4EF-45ED-8442-A4D9E97240D8}" type="presParOf" srcId="{04DFD2B7-025A-412A-8B2F-7B2B782439F0}" destId="{E03269D6-5B05-4FC0-A220-E0C4E018C921}" srcOrd="4" destOrd="0" presId="urn:microsoft.com/office/officeart/2008/layout/VerticalCurvedList"/>
    <dgm:cxn modelId="{5E77BE4C-DF2D-45D0-8DF2-B27BFF61C3EB}" type="presParOf" srcId="{E03269D6-5B05-4FC0-A220-E0C4E018C921}" destId="{0ACB056D-4DC9-4C38-B9F1-F4066EA3C8A3}" srcOrd="0" destOrd="0" presId="urn:microsoft.com/office/officeart/2008/layout/VerticalCurvedList"/>
    <dgm:cxn modelId="{0C588A18-203E-4BC5-9795-40B8EC8BFB45}" type="presParOf" srcId="{04DFD2B7-025A-412A-8B2F-7B2B782439F0}" destId="{5C21B5AD-75E0-467D-B4BA-4F8D9645E0C1}" srcOrd="5" destOrd="0" presId="urn:microsoft.com/office/officeart/2008/layout/VerticalCurvedList"/>
    <dgm:cxn modelId="{F6970308-587B-4E9F-B2B5-1C5DEC52C3F0}" type="presParOf" srcId="{04DFD2B7-025A-412A-8B2F-7B2B782439F0}" destId="{7C915A5E-3984-40A0-9BD8-3FAE379707E7}" srcOrd="6" destOrd="0" presId="urn:microsoft.com/office/officeart/2008/layout/VerticalCurvedList"/>
    <dgm:cxn modelId="{62B068B0-2D72-40D4-A281-8A82566564AE}" type="presParOf" srcId="{7C915A5E-3984-40A0-9BD8-3FAE379707E7}" destId="{A7D8AC80-9BE0-4644-A23D-A0DD3C9E4983}" srcOrd="0" destOrd="0" presId="urn:microsoft.com/office/officeart/2008/layout/VerticalCurvedList"/>
    <dgm:cxn modelId="{F12B7269-3B47-4A64-A819-8510E3FF3E41}" type="presParOf" srcId="{04DFD2B7-025A-412A-8B2F-7B2B782439F0}" destId="{C0456369-A5FE-445F-B6CE-94064382339F}" srcOrd="7" destOrd="0" presId="urn:microsoft.com/office/officeart/2008/layout/VerticalCurvedList"/>
    <dgm:cxn modelId="{6F4E0EA9-C858-4A14-8A74-761222DEF719}" type="presParOf" srcId="{04DFD2B7-025A-412A-8B2F-7B2B782439F0}" destId="{42D7B2C8-B18F-49A4-A33B-0195C5304BBD}" srcOrd="8" destOrd="0" presId="urn:microsoft.com/office/officeart/2008/layout/VerticalCurvedList"/>
    <dgm:cxn modelId="{3EA6D030-B425-4B99-A7E5-DB848537694F}" type="presParOf" srcId="{42D7B2C8-B18F-49A4-A33B-0195C5304BBD}" destId="{51A9C77D-C2B7-439E-B5A9-E6508CE335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Le Foot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Le Rugby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Le Tennis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Le Hand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8D8F667B-99E4-40B6-8A82-F1F4DC0149CC}" type="presOf" srcId="{D6FD4119-744E-4C4F-939F-55208C31A1CA}" destId="{2EA340A4-A486-4AA2-BCB7-B84C50987569}" srcOrd="0" destOrd="0" presId="urn:microsoft.com/office/officeart/2008/layout/VerticalCurvedList"/>
    <dgm:cxn modelId="{4229F9B6-ED87-4FE8-9049-FC17F98999B5}" type="presOf" srcId="{2E3ED50E-5D96-4C86-B42D-BAD500471FCF}" destId="{5C21B5AD-75E0-467D-B4BA-4F8D9645E0C1}" srcOrd="0" destOrd="0" presId="urn:microsoft.com/office/officeart/2008/layout/VerticalCurvedList"/>
    <dgm:cxn modelId="{690DF24F-D113-44C9-AFE0-30B50C2BDDD6}" type="presOf" srcId="{EA51A469-5149-4BDB-A7DB-A0B9C8CBF556}" destId="{0308E4E8-E157-4602-A58B-72AA8A87CF6E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B089574D-5498-449B-8C3E-B760A9C1DAEC}" type="presOf" srcId="{29AED222-A02B-4162-97E7-D0EAA25B3BAE}" destId="{7B8D7707-D296-4B31-96C3-87C9F9CD2DF9}" srcOrd="0" destOrd="0" presId="urn:microsoft.com/office/officeart/2008/layout/VerticalCurvedList"/>
    <dgm:cxn modelId="{9A7C46B2-BC32-4D45-88A6-4EB107A66410}" type="presOf" srcId="{05B834F6-8411-458A-93A8-BDB65481D9EB}" destId="{82DC035F-3951-4843-A9E6-4191DF0B10AD}" srcOrd="0" destOrd="0" presId="urn:microsoft.com/office/officeart/2008/layout/VerticalCurvedList"/>
    <dgm:cxn modelId="{F1F1CE25-146E-4F6E-B745-B31E3D69F0C7}" type="presOf" srcId="{1E8D53D1-F19A-44B4-A64D-202A0CA02144}" destId="{DFE47516-4030-47E3-A977-8CF78AC4E488}" srcOrd="0" destOrd="0" presId="urn:microsoft.com/office/officeart/2008/layout/VerticalCurvedList"/>
    <dgm:cxn modelId="{37B53EFF-26CB-48AD-8CB6-71D4EF502A9C}" type="presParOf" srcId="{82DC035F-3951-4843-A9E6-4191DF0B10AD}" destId="{04DFD2B7-025A-412A-8B2F-7B2B782439F0}" srcOrd="0" destOrd="0" presId="urn:microsoft.com/office/officeart/2008/layout/VerticalCurvedList"/>
    <dgm:cxn modelId="{EC22720C-9827-46B6-A756-80A508626838}" type="presParOf" srcId="{04DFD2B7-025A-412A-8B2F-7B2B782439F0}" destId="{30C5781B-2278-400B-9B37-E0A0727DC975}" srcOrd="0" destOrd="0" presId="urn:microsoft.com/office/officeart/2008/layout/VerticalCurvedList"/>
    <dgm:cxn modelId="{F400DD88-5CF2-4025-93B3-2FAE84ADB30D}" type="presParOf" srcId="{30C5781B-2278-400B-9B37-E0A0727DC975}" destId="{8B361837-CE22-4A4F-9DCB-E5ED027B13AE}" srcOrd="0" destOrd="0" presId="urn:microsoft.com/office/officeart/2008/layout/VerticalCurvedList"/>
    <dgm:cxn modelId="{74356C09-A3C0-4CC4-8ABD-D9D6E05A2262}" type="presParOf" srcId="{30C5781B-2278-400B-9B37-E0A0727DC975}" destId="{DFE47516-4030-47E3-A977-8CF78AC4E488}" srcOrd="1" destOrd="0" presId="urn:microsoft.com/office/officeart/2008/layout/VerticalCurvedList"/>
    <dgm:cxn modelId="{9B6DCDF6-B9E8-4BE3-B21C-233781FE8EEE}" type="presParOf" srcId="{30C5781B-2278-400B-9B37-E0A0727DC975}" destId="{5D6FD2F3-42B6-4655-9E41-10EB19C28467}" srcOrd="2" destOrd="0" presId="urn:microsoft.com/office/officeart/2008/layout/VerticalCurvedList"/>
    <dgm:cxn modelId="{A330B3CD-BABC-45A1-9BF0-F92840C81C8A}" type="presParOf" srcId="{30C5781B-2278-400B-9B37-E0A0727DC975}" destId="{13EF76E8-4ED1-4C03-8BA5-F0BEEA39EEA8}" srcOrd="3" destOrd="0" presId="urn:microsoft.com/office/officeart/2008/layout/VerticalCurvedList"/>
    <dgm:cxn modelId="{79B7BA6D-9539-47EF-8972-9C76B49F7F96}" type="presParOf" srcId="{04DFD2B7-025A-412A-8B2F-7B2B782439F0}" destId="{7B8D7707-D296-4B31-96C3-87C9F9CD2DF9}" srcOrd="1" destOrd="0" presId="urn:microsoft.com/office/officeart/2008/layout/VerticalCurvedList"/>
    <dgm:cxn modelId="{6465EC17-F326-4BF4-9BE2-573A5C96BABE}" type="presParOf" srcId="{04DFD2B7-025A-412A-8B2F-7B2B782439F0}" destId="{8DA787E6-69A2-4127-8EA0-EA86EFA0A70B}" srcOrd="2" destOrd="0" presId="urn:microsoft.com/office/officeart/2008/layout/VerticalCurvedList"/>
    <dgm:cxn modelId="{1C43DFEE-14E0-451E-9E7E-DBD0ADCD63CD}" type="presParOf" srcId="{8DA787E6-69A2-4127-8EA0-EA86EFA0A70B}" destId="{0DA4E334-B013-4888-AA28-67A140322DFD}" srcOrd="0" destOrd="0" presId="urn:microsoft.com/office/officeart/2008/layout/VerticalCurvedList"/>
    <dgm:cxn modelId="{2822FDC8-7832-4FF9-BD59-CA547E9B94F7}" type="presParOf" srcId="{04DFD2B7-025A-412A-8B2F-7B2B782439F0}" destId="{2EA340A4-A486-4AA2-BCB7-B84C50987569}" srcOrd="3" destOrd="0" presId="urn:microsoft.com/office/officeart/2008/layout/VerticalCurvedList"/>
    <dgm:cxn modelId="{9BFEC67E-469D-4E61-9597-25D2D531AFE8}" type="presParOf" srcId="{04DFD2B7-025A-412A-8B2F-7B2B782439F0}" destId="{E03269D6-5B05-4FC0-A220-E0C4E018C921}" srcOrd="4" destOrd="0" presId="urn:microsoft.com/office/officeart/2008/layout/VerticalCurvedList"/>
    <dgm:cxn modelId="{77D5B385-5E83-4915-9178-FC36F3B4DEA0}" type="presParOf" srcId="{E03269D6-5B05-4FC0-A220-E0C4E018C921}" destId="{0ACB056D-4DC9-4C38-B9F1-F4066EA3C8A3}" srcOrd="0" destOrd="0" presId="urn:microsoft.com/office/officeart/2008/layout/VerticalCurvedList"/>
    <dgm:cxn modelId="{CBCB40EF-2320-48F9-A90E-178D7CE795AB}" type="presParOf" srcId="{04DFD2B7-025A-412A-8B2F-7B2B782439F0}" destId="{5C21B5AD-75E0-467D-B4BA-4F8D9645E0C1}" srcOrd="5" destOrd="0" presId="urn:microsoft.com/office/officeart/2008/layout/VerticalCurvedList"/>
    <dgm:cxn modelId="{C5B29D97-96A6-413E-95DA-C9A55766C1D6}" type="presParOf" srcId="{04DFD2B7-025A-412A-8B2F-7B2B782439F0}" destId="{7C915A5E-3984-40A0-9BD8-3FAE379707E7}" srcOrd="6" destOrd="0" presId="urn:microsoft.com/office/officeart/2008/layout/VerticalCurvedList"/>
    <dgm:cxn modelId="{23436CCC-CE85-43F5-A99B-442209670D88}" type="presParOf" srcId="{7C915A5E-3984-40A0-9BD8-3FAE379707E7}" destId="{A7D8AC80-9BE0-4644-A23D-A0DD3C9E4983}" srcOrd="0" destOrd="0" presId="urn:microsoft.com/office/officeart/2008/layout/VerticalCurvedList"/>
    <dgm:cxn modelId="{11455BD5-33A5-42BB-A86D-E64F243E04C1}" type="presParOf" srcId="{04DFD2B7-025A-412A-8B2F-7B2B782439F0}" destId="{0308E4E8-E157-4602-A58B-72AA8A87CF6E}" srcOrd="7" destOrd="0" presId="urn:microsoft.com/office/officeart/2008/layout/VerticalCurvedList"/>
    <dgm:cxn modelId="{138E5413-9C88-4256-9BEB-C935DD91BDD1}" type="presParOf" srcId="{04DFD2B7-025A-412A-8B2F-7B2B782439F0}" destId="{B6B290EF-AECB-481C-AADD-BE33213E464E}" srcOrd="8" destOrd="0" presId="urn:microsoft.com/office/officeart/2008/layout/VerticalCurvedList"/>
    <dgm:cxn modelId="{EADBE098-4075-4367-B1F5-C6067A9EBB4D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Liverpool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Arsenal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Tottenham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Chelsea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F36234C5-56A1-40D9-B9BB-11BE5B7DD1E1}" type="presOf" srcId="{D6FD4119-744E-4C4F-939F-55208C31A1CA}" destId="{2EA340A4-A486-4AA2-BCB7-B84C50987569}" srcOrd="0" destOrd="0" presId="urn:microsoft.com/office/officeart/2008/layout/VerticalCurvedList"/>
    <dgm:cxn modelId="{4A50D2BB-49D6-4E43-8D43-478BAD185748}" type="presOf" srcId="{2E3ED50E-5D96-4C86-B42D-BAD500471FCF}" destId="{5C21B5AD-75E0-467D-B4BA-4F8D9645E0C1}" srcOrd="0" destOrd="0" presId="urn:microsoft.com/office/officeart/2008/layout/VerticalCurvedList"/>
    <dgm:cxn modelId="{5C7BB5C4-E1E7-4AB8-B614-E81149C83FA3}" type="presOf" srcId="{29AED222-A02B-4162-97E7-D0EAA25B3BAE}" destId="{7B8D7707-D296-4B31-96C3-87C9F9CD2DF9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C8E73676-8EFB-4FBD-A9A8-C59DAFA4B7CA}" type="presOf" srcId="{1E8D53D1-F19A-44B4-A64D-202A0CA02144}" destId="{DFE47516-4030-47E3-A977-8CF78AC4E488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728E18CD-2C10-4B5B-B554-3C4BBE933B91}" type="presOf" srcId="{05B834F6-8411-458A-93A8-BDB65481D9EB}" destId="{82DC035F-3951-4843-A9E6-4191DF0B10AD}" srcOrd="0" destOrd="0" presId="urn:microsoft.com/office/officeart/2008/layout/VerticalCurvedList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AD572BD7-373A-4D4A-8DCF-AD402133E4EA}" type="presOf" srcId="{EA51A469-5149-4BDB-A7DB-A0B9C8CBF556}" destId="{0308E4E8-E157-4602-A58B-72AA8A87CF6E}" srcOrd="0" destOrd="0" presId="urn:microsoft.com/office/officeart/2008/layout/VerticalCurvedList"/>
    <dgm:cxn modelId="{1CDACFDC-3B58-48EF-A80F-5C208D0CEF09}" type="presParOf" srcId="{82DC035F-3951-4843-A9E6-4191DF0B10AD}" destId="{04DFD2B7-025A-412A-8B2F-7B2B782439F0}" srcOrd="0" destOrd="0" presId="urn:microsoft.com/office/officeart/2008/layout/VerticalCurvedList"/>
    <dgm:cxn modelId="{D7F21F7A-43B2-49C0-A892-1F9208A02BD2}" type="presParOf" srcId="{04DFD2B7-025A-412A-8B2F-7B2B782439F0}" destId="{30C5781B-2278-400B-9B37-E0A0727DC975}" srcOrd="0" destOrd="0" presId="urn:microsoft.com/office/officeart/2008/layout/VerticalCurvedList"/>
    <dgm:cxn modelId="{1C56AB4C-395B-4BB6-9193-EBC28236E2A3}" type="presParOf" srcId="{30C5781B-2278-400B-9B37-E0A0727DC975}" destId="{8B361837-CE22-4A4F-9DCB-E5ED027B13AE}" srcOrd="0" destOrd="0" presId="urn:microsoft.com/office/officeart/2008/layout/VerticalCurvedList"/>
    <dgm:cxn modelId="{2FE447ED-DF38-4EA2-88FE-C6396FEDCE04}" type="presParOf" srcId="{30C5781B-2278-400B-9B37-E0A0727DC975}" destId="{DFE47516-4030-47E3-A977-8CF78AC4E488}" srcOrd="1" destOrd="0" presId="urn:microsoft.com/office/officeart/2008/layout/VerticalCurvedList"/>
    <dgm:cxn modelId="{2DC85EE7-129A-419F-9387-B7D530CB6A10}" type="presParOf" srcId="{30C5781B-2278-400B-9B37-E0A0727DC975}" destId="{5D6FD2F3-42B6-4655-9E41-10EB19C28467}" srcOrd="2" destOrd="0" presId="urn:microsoft.com/office/officeart/2008/layout/VerticalCurvedList"/>
    <dgm:cxn modelId="{082C15E6-9175-4509-8A15-44B45F2240DF}" type="presParOf" srcId="{30C5781B-2278-400B-9B37-E0A0727DC975}" destId="{13EF76E8-4ED1-4C03-8BA5-F0BEEA39EEA8}" srcOrd="3" destOrd="0" presId="urn:microsoft.com/office/officeart/2008/layout/VerticalCurvedList"/>
    <dgm:cxn modelId="{E0205B70-3CC1-445D-BDD7-73DB357332D0}" type="presParOf" srcId="{04DFD2B7-025A-412A-8B2F-7B2B782439F0}" destId="{7B8D7707-D296-4B31-96C3-87C9F9CD2DF9}" srcOrd="1" destOrd="0" presId="urn:microsoft.com/office/officeart/2008/layout/VerticalCurvedList"/>
    <dgm:cxn modelId="{74801463-965A-4783-A75C-223868C5DC01}" type="presParOf" srcId="{04DFD2B7-025A-412A-8B2F-7B2B782439F0}" destId="{8DA787E6-69A2-4127-8EA0-EA86EFA0A70B}" srcOrd="2" destOrd="0" presId="urn:microsoft.com/office/officeart/2008/layout/VerticalCurvedList"/>
    <dgm:cxn modelId="{0891A958-84F0-4826-BD14-8B55288D0BD2}" type="presParOf" srcId="{8DA787E6-69A2-4127-8EA0-EA86EFA0A70B}" destId="{0DA4E334-B013-4888-AA28-67A140322DFD}" srcOrd="0" destOrd="0" presId="urn:microsoft.com/office/officeart/2008/layout/VerticalCurvedList"/>
    <dgm:cxn modelId="{284D2AF8-64EB-474D-A78C-F3D96CB5E886}" type="presParOf" srcId="{04DFD2B7-025A-412A-8B2F-7B2B782439F0}" destId="{2EA340A4-A486-4AA2-BCB7-B84C50987569}" srcOrd="3" destOrd="0" presId="urn:microsoft.com/office/officeart/2008/layout/VerticalCurvedList"/>
    <dgm:cxn modelId="{042C99EF-DF71-4714-B8DB-B5BCEA85D98A}" type="presParOf" srcId="{04DFD2B7-025A-412A-8B2F-7B2B782439F0}" destId="{E03269D6-5B05-4FC0-A220-E0C4E018C921}" srcOrd="4" destOrd="0" presId="urn:microsoft.com/office/officeart/2008/layout/VerticalCurvedList"/>
    <dgm:cxn modelId="{D4F91B9C-82A9-48C2-8676-0A8966A729AB}" type="presParOf" srcId="{E03269D6-5B05-4FC0-A220-E0C4E018C921}" destId="{0ACB056D-4DC9-4C38-B9F1-F4066EA3C8A3}" srcOrd="0" destOrd="0" presId="urn:microsoft.com/office/officeart/2008/layout/VerticalCurvedList"/>
    <dgm:cxn modelId="{D3A28D2A-9639-41C7-B7A5-7DFB09D4020C}" type="presParOf" srcId="{04DFD2B7-025A-412A-8B2F-7B2B782439F0}" destId="{5C21B5AD-75E0-467D-B4BA-4F8D9645E0C1}" srcOrd="5" destOrd="0" presId="urn:microsoft.com/office/officeart/2008/layout/VerticalCurvedList"/>
    <dgm:cxn modelId="{708B32D4-D37D-4877-855D-11BE7A463B6E}" type="presParOf" srcId="{04DFD2B7-025A-412A-8B2F-7B2B782439F0}" destId="{7C915A5E-3984-40A0-9BD8-3FAE379707E7}" srcOrd="6" destOrd="0" presId="urn:microsoft.com/office/officeart/2008/layout/VerticalCurvedList"/>
    <dgm:cxn modelId="{C86E1AB1-22FF-4324-9EE3-F5985F93664D}" type="presParOf" srcId="{7C915A5E-3984-40A0-9BD8-3FAE379707E7}" destId="{A7D8AC80-9BE0-4644-A23D-A0DD3C9E4983}" srcOrd="0" destOrd="0" presId="urn:microsoft.com/office/officeart/2008/layout/VerticalCurvedList"/>
    <dgm:cxn modelId="{EDB9EB16-AFF5-4754-8B53-F7A1DD3D9D6A}" type="presParOf" srcId="{04DFD2B7-025A-412A-8B2F-7B2B782439F0}" destId="{0308E4E8-E157-4602-A58B-72AA8A87CF6E}" srcOrd="7" destOrd="0" presId="urn:microsoft.com/office/officeart/2008/layout/VerticalCurvedList"/>
    <dgm:cxn modelId="{E76B068A-E087-4BB7-AD6D-382AB40D2F9E}" type="presParOf" srcId="{04DFD2B7-025A-412A-8B2F-7B2B782439F0}" destId="{B6B290EF-AECB-481C-AADD-BE33213E464E}" srcOrd="8" destOrd="0" presId="urn:microsoft.com/office/officeart/2008/layout/VerticalCurvedList"/>
    <dgm:cxn modelId="{F403FE6E-D520-4330-9403-DD983EB8C7AB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Des enseignes lumineuses et de grands magasins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Un grand cirque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Le plus grand musée d’Angleterre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Le palais de la Reine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72EA9471-DF82-4DEE-8498-7C22FB283B44}" type="presOf" srcId="{2E3ED50E-5D96-4C86-B42D-BAD500471FCF}" destId="{5C21B5AD-75E0-467D-B4BA-4F8D9645E0C1}" srcOrd="0" destOrd="0" presId="urn:microsoft.com/office/officeart/2008/layout/VerticalCurvedList"/>
    <dgm:cxn modelId="{00459D5F-56CF-4B98-8BAA-30B052F03A96}" type="presOf" srcId="{EA51A469-5149-4BDB-A7DB-A0B9C8CBF556}" destId="{0308E4E8-E157-4602-A58B-72AA8A87CF6E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262ACD41-52F5-4B9B-9025-AD21E76E44E3}" type="presOf" srcId="{29AED222-A02B-4162-97E7-D0EAA25B3BAE}" destId="{7B8D7707-D296-4B31-96C3-87C9F9CD2DF9}" srcOrd="0" destOrd="0" presId="urn:microsoft.com/office/officeart/2008/layout/VerticalCurvedList"/>
    <dgm:cxn modelId="{2F1B381D-6B8A-4FA6-8D1E-81C738CA719D}" type="presOf" srcId="{05B834F6-8411-458A-93A8-BDB65481D9EB}" destId="{82DC035F-3951-4843-A9E6-4191DF0B10AD}" srcOrd="0" destOrd="0" presId="urn:microsoft.com/office/officeart/2008/layout/VerticalCurvedList"/>
    <dgm:cxn modelId="{7E897C64-33B5-49D3-8117-72D1D889287F}" type="presOf" srcId="{D6FD4119-744E-4C4F-939F-55208C31A1CA}" destId="{2EA340A4-A486-4AA2-BCB7-B84C50987569}" srcOrd="0" destOrd="0" presId="urn:microsoft.com/office/officeart/2008/layout/VerticalCurvedList"/>
    <dgm:cxn modelId="{988D7973-9CFB-4D24-B849-7396FBAFE483}" type="presOf" srcId="{1E8D53D1-F19A-44B4-A64D-202A0CA02144}" destId="{DFE47516-4030-47E3-A977-8CF78AC4E488}" srcOrd="0" destOrd="0" presId="urn:microsoft.com/office/officeart/2008/layout/VerticalCurvedList"/>
    <dgm:cxn modelId="{A1AC325B-3840-458A-9348-10D1E0053071}" type="presParOf" srcId="{82DC035F-3951-4843-A9E6-4191DF0B10AD}" destId="{04DFD2B7-025A-412A-8B2F-7B2B782439F0}" srcOrd="0" destOrd="0" presId="urn:microsoft.com/office/officeart/2008/layout/VerticalCurvedList"/>
    <dgm:cxn modelId="{A7844363-37C2-4799-8D08-95AD7A6C9738}" type="presParOf" srcId="{04DFD2B7-025A-412A-8B2F-7B2B782439F0}" destId="{30C5781B-2278-400B-9B37-E0A0727DC975}" srcOrd="0" destOrd="0" presId="urn:microsoft.com/office/officeart/2008/layout/VerticalCurvedList"/>
    <dgm:cxn modelId="{B036EB26-38CB-4B93-ABD9-0E385B486606}" type="presParOf" srcId="{30C5781B-2278-400B-9B37-E0A0727DC975}" destId="{8B361837-CE22-4A4F-9DCB-E5ED027B13AE}" srcOrd="0" destOrd="0" presId="urn:microsoft.com/office/officeart/2008/layout/VerticalCurvedList"/>
    <dgm:cxn modelId="{2A8BEAFF-0E3F-4115-8830-CD2033A27409}" type="presParOf" srcId="{30C5781B-2278-400B-9B37-E0A0727DC975}" destId="{DFE47516-4030-47E3-A977-8CF78AC4E488}" srcOrd="1" destOrd="0" presId="urn:microsoft.com/office/officeart/2008/layout/VerticalCurvedList"/>
    <dgm:cxn modelId="{C552F6DC-582C-4FCF-B868-47FAAE2B5AC3}" type="presParOf" srcId="{30C5781B-2278-400B-9B37-E0A0727DC975}" destId="{5D6FD2F3-42B6-4655-9E41-10EB19C28467}" srcOrd="2" destOrd="0" presId="urn:microsoft.com/office/officeart/2008/layout/VerticalCurvedList"/>
    <dgm:cxn modelId="{7BAC3E87-0E57-4239-B4CD-EB324C397E4A}" type="presParOf" srcId="{30C5781B-2278-400B-9B37-E0A0727DC975}" destId="{13EF76E8-4ED1-4C03-8BA5-F0BEEA39EEA8}" srcOrd="3" destOrd="0" presId="urn:microsoft.com/office/officeart/2008/layout/VerticalCurvedList"/>
    <dgm:cxn modelId="{8B553EAD-4CF5-4307-8E68-C54FC86495CD}" type="presParOf" srcId="{04DFD2B7-025A-412A-8B2F-7B2B782439F0}" destId="{7B8D7707-D296-4B31-96C3-87C9F9CD2DF9}" srcOrd="1" destOrd="0" presId="urn:microsoft.com/office/officeart/2008/layout/VerticalCurvedList"/>
    <dgm:cxn modelId="{2F4F1D46-E0B8-45F9-934F-A7C9E14BD3E0}" type="presParOf" srcId="{04DFD2B7-025A-412A-8B2F-7B2B782439F0}" destId="{8DA787E6-69A2-4127-8EA0-EA86EFA0A70B}" srcOrd="2" destOrd="0" presId="urn:microsoft.com/office/officeart/2008/layout/VerticalCurvedList"/>
    <dgm:cxn modelId="{5655E898-5BA5-4912-85DE-FFF121F3603A}" type="presParOf" srcId="{8DA787E6-69A2-4127-8EA0-EA86EFA0A70B}" destId="{0DA4E334-B013-4888-AA28-67A140322DFD}" srcOrd="0" destOrd="0" presId="urn:microsoft.com/office/officeart/2008/layout/VerticalCurvedList"/>
    <dgm:cxn modelId="{9770B42F-596F-4479-ABBB-D33DCA2F80DA}" type="presParOf" srcId="{04DFD2B7-025A-412A-8B2F-7B2B782439F0}" destId="{2EA340A4-A486-4AA2-BCB7-B84C50987569}" srcOrd="3" destOrd="0" presId="urn:microsoft.com/office/officeart/2008/layout/VerticalCurvedList"/>
    <dgm:cxn modelId="{DE834A86-8AF6-4E98-A91B-79E9451A9C27}" type="presParOf" srcId="{04DFD2B7-025A-412A-8B2F-7B2B782439F0}" destId="{E03269D6-5B05-4FC0-A220-E0C4E018C921}" srcOrd="4" destOrd="0" presId="urn:microsoft.com/office/officeart/2008/layout/VerticalCurvedList"/>
    <dgm:cxn modelId="{D4DF9D94-6416-4355-869D-0149C4D45059}" type="presParOf" srcId="{E03269D6-5B05-4FC0-A220-E0C4E018C921}" destId="{0ACB056D-4DC9-4C38-B9F1-F4066EA3C8A3}" srcOrd="0" destOrd="0" presId="urn:microsoft.com/office/officeart/2008/layout/VerticalCurvedList"/>
    <dgm:cxn modelId="{937336C7-884A-483E-A6DB-2270194901D0}" type="presParOf" srcId="{04DFD2B7-025A-412A-8B2F-7B2B782439F0}" destId="{5C21B5AD-75E0-467D-B4BA-4F8D9645E0C1}" srcOrd="5" destOrd="0" presId="urn:microsoft.com/office/officeart/2008/layout/VerticalCurvedList"/>
    <dgm:cxn modelId="{A9E031B9-061C-4510-9DB1-7631363A9402}" type="presParOf" srcId="{04DFD2B7-025A-412A-8B2F-7B2B782439F0}" destId="{7C915A5E-3984-40A0-9BD8-3FAE379707E7}" srcOrd="6" destOrd="0" presId="urn:microsoft.com/office/officeart/2008/layout/VerticalCurvedList"/>
    <dgm:cxn modelId="{2B797C56-7770-48E7-A7DD-6E4792603CE5}" type="presParOf" srcId="{7C915A5E-3984-40A0-9BD8-3FAE379707E7}" destId="{A7D8AC80-9BE0-4644-A23D-A0DD3C9E4983}" srcOrd="0" destOrd="0" presId="urn:microsoft.com/office/officeart/2008/layout/VerticalCurvedList"/>
    <dgm:cxn modelId="{A529FEFA-CA01-45FC-862A-55A00D35EA0C}" type="presParOf" srcId="{04DFD2B7-025A-412A-8B2F-7B2B782439F0}" destId="{0308E4E8-E157-4602-A58B-72AA8A87CF6E}" srcOrd="7" destOrd="0" presId="urn:microsoft.com/office/officeart/2008/layout/VerticalCurvedList"/>
    <dgm:cxn modelId="{588858DC-F394-4440-9277-C6D54A73F9E3}" type="presParOf" srcId="{04DFD2B7-025A-412A-8B2F-7B2B782439F0}" destId="{B6B290EF-AECB-481C-AADD-BE33213E464E}" srcOrd="8" destOrd="0" presId="urn:microsoft.com/office/officeart/2008/layout/VerticalCurvedList"/>
    <dgm:cxn modelId="{1851E34A-01C4-4EC5-905F-D21950C68E5A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VRAI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FAUX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2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2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2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2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2"/>
      <dgm:spPr/>
      <dgm:t>
        <a:bodyPr/>
        <a:lstStyle/>
        <a:p>
          <a:endParaRPr lang="fr-FR"/>
        </a:p>
      </dgm:t>
    </dgm:pt>
  </dgm:ptLst>
  <dgm:cxnLst>
    <dgm:cxn modelId="{900996B7-D484-4E62-A43D-C2BE90369F4C}" type="presOf" srcId="{29AED222-A02B-4162-97E7-D0EAA25B3BAE}" destId="{7B8D7707-D296-4B31-96C3-87C9F9CD2DF9}" srcOrd="0" destOrd="0" presId="urn:microsoft.com/office/officeart/2008/layout/VerticalCurvedList"/>
    <dgm:cxn modelId="{DECF0A51-A6A5-4BB1-A2CF-AD1CDDC8C145}" type="presOf" srcId="{05B834F6-8411-458A-93A8-BDB65481D9EB}" destId="{82DC035F-3951-4843-A9E6-4191DF0B10AD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CD32A51F-17E9-40D8-8078-4C9D2575111B}" type="presOf" srcId="{1E8D53D1-F19A-44B4-A64D-202A0CA02144}" destId="{DFE47516-4030-47E3-A977-8CF78AC4E488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4331618D-7440-470D-A037-4977643FA1F5}" type="presOf" srcId="{D6FD4119-744E-4C4F-939F-55208C31A1CA}" destId="{2EA340A4-A486-4AA2-BCB7-B84C50987569}" srcOrd="0" destOrd="0" presId="urn:microsoft.com/office/officeart/2008/layout/VerticalCurvedList"/>
    <dgm:cxn modelId="{71719EA7-9513-4EB5-80E1-0C67AD116594}" type="presParOf" srcId="{82DC035F-3951-4843-A9E6-4191DF0B10AD}" destId="{04DFD2B7-025A-412A-8B2F-7B2B782439F0}" srcOrd="0" destOrd="0" presId="urn:microsoft.com/office/officeart/2008/layout/VerticalCurvedList"/>
    <dgm:cxn modelId="{6885B3F1-6EF9-4423-A6A9-23DBFBB4AAB6}" type="presParOf" srcId="{04DFD2B7-025A-412A-8B2F-7B2B782439F0}" destId="{30C5781B-2278-400B-9B37-E0A0727DC975}" srcOrd="0" destOrd="0" presId="urn:microsoft.com/office/officeart/2008/layout/VerticalCurvedList"/>
    <dgm:cxn modelId="{C5D48F16-A7A1-4283-8988-C55D6D4BAE6B}" type="presParOf" srcId="{30C5781B-2278-400B-9B37-E0A0727DC975}" destId="{8B361837-CE22-4A4F-9DCB-E5ED027B13AE}" srcOrd="0" destOrd="0" presId="urn:microsoft.com/office/officeart/2008/layout/VerticalCurvedList"/>
    <dgm:cxn modelId="{E725C04C-D4B7-4B6B-8519-DF6C6CFB0008}" type="presParOf" srcId="{30C5781B-2278-400B-9B37-E0A0727DC975}" destId="{DFE47516-4030-47E3-A977-8CF78AC4E488}" srcOrd="1" destOrd="0" presId="urn:microsoft.com/office/officeart/2008/layout/VerticalCurvedList"/>
    <dgm:cxn modelId="{75F98915-9885-4841-861D-9D49BFBC4AFD}" type="presParOf" srcId="{30C5781B-2278-400B-9B37-E0A0727DC975}" destId="{5D6FD2F3-42B6-4655-9E41-10EB19C28467}" srcOrd="2" destOrd="0" presId="urn:microsoft.com/office/officeart/2008/layout/VerticalCurvedList"/>
    <dgm:cxn modelId="{1E5C51E7-418E-4611-B66D-AF9B32CB3F85}" type="presParOf" srcId="{30C5781B-2278-400B-9B37-E0A0727DC975}" destId="{13EF76E8-4ED1-4C03-8BA5-F0BEEA39EEA8}" srcOrd="3" destOrd="0" presId="urn:microsoft.com/office/officeart/2008/layout/VerticalCurvedList"/>
    <dgm:cxn modelId="{B8AC1466-3EDC-4F5D-81F4-CA5862AE1393}" type="presParOf" srcId="{04DFD2B7-025A-412A-8B2F-7B2B782439F0}" destId="{7B8D7707-D296-4B31-96C3-87C9F9CD2DF9}" srcOrd="1" destOrd="0" presId="urn:microsoft.com/office/officeart/2008/layout/VerticalCurvedList"/>
    <dgm:cxn modelId="{3AA59CCC-F2AE-412F-B39C-1C7643D5AF1B}" type="presParOf" srcId="{04DFD2B7-025A-412A-8B2F-7B2B782439F0}" destId="{8DA787E6-69A2-4127-8EA0-EA86EFA0A70B}" srcOrd="2" destOrd="0" presId="urn:microsoft.com/office/officeart/2008/layout/VerticalCurvedList"/>
    <dgm:cxn modelId="{6DC57FE5-F40D-4D3F-AEDE-0E1B050B0C8F}" type="presParOf" srcId="{8DA787E6-69A2-4127-8EA0-EA86EFA0A70B}" destId="{0DA4E334-B013-4888-AA28-67A140322DFD}" srcOrd="0" destOrd="0" presId="urn:microsoft.com/office/officeart/2008/layout/VerticalCurvedList"/>
    <dgm:cxn modelId="{A96F5498-AC8A-4095-940C-5C4F6E8788DA}" type="presParOf" srcId="{04DFD2B7-025A-412A-8B2F-7B2B782439F0}" destId="{2EA340A4-A486-4AA2-BCB7-B84C50987569}" srcOrd="3" destOrd="0" presId="urn:microsoft.com/office/officeart/2008/layout/VerticalCurvedList"/>
    <dgm:cxn modelId="{6E16B4B4-1991-493C-ABEF-E8028187CB74}" type="presParOf" srcId="{04DFD2B7-025A-412A-8B2F-7B2B782439F0}" destId="{E03269D6-5B05-4FC0-A220-E0C4E018C921}" srcOrd="4" destOrd="0" presId="urn:microsoft.com/office/officeart/2008/layout/VerticalCurvedList"/>
    <dgm:cxn modelId="{972D4998-375B-44D2-8D81-239120529C4A}" type="presParOf" srcId="{E03269D6-5B05-4FC0-A220-E0C4E018C921}" destId="{0ACB056D-4DC9-4C38-B9F1-F4066EA3C8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Angleterre, Ecosse, Irlande, Canada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Angleterre, Ecosse, Irlande du Nord, Eire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Angleterre, Ecosse, Irlande du </a:t>
          </a:r>
          <a:r>
            <a:rPr lang="fr-FR" dirty="0" smtClean="0"/>
            <a:t>Nord</a:t>
          </a:r>
          <a:r>
            <a:rPr lang="fr-FR" dirty="0" smtClean="0"/>
            <a:t>, Pays de Galles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Angleterre, Ecosse, Belgique, Irlande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A2F5263A-46F8-4B79-89A3-2E3DD1F75FC1}" type="presOf" srcId="{1E8D53D1-F19A-44B4-A64D-202A0CA02144}" destId="{DFE47516-4030-47E3-A977-8CF78AC4E488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ECBDBB42-2112-4261-A5F2-A5A3E1D89A70}" type="presOf" srcId="{29AED222-A02B-4162-97E7-D0EAA25B3BAE}" destId="{7B8D7707-D296-4B31-96C3-87C9F9CD2DF9}" srcOrd="0" destOrd="0" presId="urn:microsoft.com/office/officeart/2008/layout/VerticalCurvedList"/>
    <dgm:cxn modelId="{31E7A57A-2188-4092-B164-08A4828B2B20}" type="presOf" srcId="{05B834F6-8411-458A-93A8-BDB65481D9EB}" destId="{82DC035F-3951-4843-A9E6-4191DF0B10AD}" srcOrd="0" destOrd="0" presId="urn:microsoft.com/office/officeart/2008/layout/VerticalCurvedList"/>
    <dgm:cxn modelId="{7E594680-0643-4F62-802E-DA0136BD32FC}" type="presOf" srcId="{EA51A469-5149-4BDB-A7DB-A0B9C8CBF556}" destId="{0308E4E8-E157-4602-A58B-72AA8A87CF6E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E65F1FB0-F4B6-43E6-A5EE-F84F9FA1CAD8}" type="presOf" srcId="{2E3ED50E-5D96-4C86-B42D-BAD500471FCF}" destId="{5C21B5AD-75E0-467D-B4BA-4F8D9645E0C1}" srcOrd="0" destOrd="0" presId="urn:microsoft.com/office/officeart/2008/layout/VerticalCurvedList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9E190E13-FCAE-4919-94C5-E41EB49C5780}" type="presOf" srcId="{D6FD4119-744E-4C4F-939F-55208C31A1CA}" destId="{2EA340A4-A486-4AA2-BCB7-B84C50987569}" srcOrd="0" destOrd="0" presId="urn:microsoft.com/office/officeart/2008/layout/VerticalCurvedList"/>
    <dgm:cxn modelId="{0624F66D-B1C7-4633-A8EB-7874919287CC}" type="presParOf" srcId="{82DC035F-3951-4843-A9E6-4191DF0B10AD}" destId="{04DFD2B7-025A-412A-8B2F-7B2B782439F0}" srcOrd="0" destOrd="0" presId="urn:microsoft.com/office/officeart/2008/layout/VerticalCurvedList"/>
    <dgm:cxn modelId="{0B3F1A1E-69C1-4993-AF99-8AE18FC14C7E}" type="presParOf" srcId="{04DFD2B7-025A-412A-8B2F-7B2B782439F0}" destId="{30C5781B-2278-400B-9B37-E0A0727DC975}" srcOrd="0" destOrd="0" presId="urn:microsoft.com/office/officeart/2008/layout/VerticalCurvedList"/>
    <dgm:cxn modelId="{97C2DB9D-DF6D-4E9F-BE56-8D7A34D016BB}" type="presParOf" srcId="{30C5781B-2278-400B-9B37-E0A0727DC975}" destId="{8B361837-CE22-4A4F-9DCB-E5ED027B13AE}" srcOrd="0" destOrd="0" presId="urn:microsoft.com/office/officeart/2008/layout/VerticalCurvedList"/>
    <dgm:cxn modelId="{FBC37F04-49AD-451B-9721-242C901EBE25}" type="presParOf" srcId="{30C5781B-2278-400B-9B37-E0A0727DC975}" destId="{DFE47516-4030-47E3-A977-8CF78AC4E488}" srcOrd="1" destOrd="0" presId="urn:microsoft.com/office/officeart/2008/layout/VerticalCurvedList"/>
    <dgm:cxn modelId="{49E9C770-E050-41BF-A97B-84FC17020B70}" type="presParOf" srcId="{30C5781B-2278-400B-9B37-E0A0727DC975}" destId="{5D6FD2F3-42B6-4655-9E41-10EB19C28467}" srcOrd="2" destOrd="0" presId="urn:microsoft.com/office/officeart/2008/layout/VerticalCurvedList"/>
    <dgm:cxn modelId="{A23D1B1D-0B00-47D8-BB09-C2401F4D7A17}" type="presParOf" srcId="{30C5781B-2278-400B-9B37-E0A0727DC975}" destId="{13EF76E8-4ED1-4C03-8BA5-F0BEEA39EEA8}" srcOrd="3" destOrd="0" presId="urn:microsoft.com/office/officeart/2008/layout/VerticalCurvedList"/>
    <dgm:cxn modelId="{1A706956-14FE-4839-9DB5-12FB6B57B890}" type="presParOf" srcId="{04DFD2B7-025A-412A-8B2F-7B2B782439F0}" destId="{7B8D7707-D296-4B31-96C3-87C9F9CD2DF9}" srcOrd="1" destOrd="0" presId="urn:microsoft.com/office/officeart/2008/layout/VerticalCurvedList"/>
    <dgm:cxn modelId="{B6F33259-FBFB-4D86-8E36-BCA0B8D7F943}" type="presParOf" srcId="{04DFD2B7-025A-412A-8B2F-7B2B782439F0}" destId="{8DA787E6-69A2-4127-8EA0-EA86EFA0A70B}" srcOrd="2" destOrd="0" presId="urn:microsoft.com/office/officeart/2008/layout/VerticalCurvedList"/>
    <dgm:cxn modelId="{922EC5FD-A874-4CBB-B68D-8C20CAB1C2D1}" type="presParOf" srcId="{8DA787E6-69A2-4127-8EA0-EA86EFA0A70B}" destId="{0DA4E334-B013-4888-AA28-67A140322DFD}" srcOrd="0" destOrd="0" presId="urn:microsoft.com/office/officeart/2008/layout/VerticalCurvedList"/>
    <dgm:cxn modelId="{E9ABCB66-5429-4FBF-A2CB-812307990B67}" type="presParOf" srcId="{04DFD2B7-025A-412A-8B2F-7B2B782439F0}" destId="{2EA340A4-A486-4AA2-BCB7-B84C50987569}" srcOrd="3" destOrd="0" presId="urn:microsoft.com/office/officeart/2008/layout/VerticalCurvedList"/>
    <dgm:cxn modelId="{05EC4CB4-C2D3-45DA-88A9-B4236FCEE0EF}" type="presParOf" srcId="{04DFD2B7-025A-412A-8B2F-7B2B782439F0}" destId="{E03269D6-5B05-4FC0-A220-E0C4E018C921}" srcOrd="4" destOrd="0" presId="urn:microsoft.com/office/officeart/2008/layout/VerticalCurvedList"/>
    <dgm:cxn modelId="{18186EA4-463D-4D3B-8664-839504FBBD4D}" type="presParOf" srcId="{E03269D6-5B05-4FC0-A220-E0C4E018C921}" destId="{0ACB056D-4DC9-4C38-B9F1-F4066EA3C8A3}" srcOrd="0" destOrd="0" presId="urn:microsoft.com/office/officeart/2008/layout/VerticalCurvedList"/>
    <dgm:cxn modelId="{05267109-7AB7-4515-9F9A-5C6F6DDADBAF}" type="presParOf" srcId="{04DFD2B7-025A-412A-8B2F-7B2B782439F0}" destId="{5C21B5AD-75E0-467D-B4BA-4F8D9645E0C1}" srcOrd="5" destOrd="0" presId="urn:microsoft.com/office/officeart/2008/layout/VerticalCurvedList"/>
    <dgm:cxn modelId="{C1BBB483-E9F1-4EAC-8024-6CA0659439A5}" type="presParOf" srcId="{04DFD2B7-025A-412A-8B2F-7B2B782439F0}" destId="{7C915A5E-3984-40A0-9BD8-3FAE379707E7}" srcOrd="6" destOrd="0" presId="urn:microsoft.com/office/officeart/2008/layout/VerticalCurvedList"/>
    <dgm:cxn modelId="{97332AE5-E5BA-4022-83DD-7444268975A7}" type="presParOf" srcId="{7C915A5E-3984-40A0-9BD8-3FAE379707E7}" destId="{A7D8AC80-9BE0-4644-A23D-A0DD3C9E4983}" srcOrd="0" destOrd="0" presId="urn:microsoft.com/office/officeart/2008/layout/VerticalCurvedList"/>
    <dgm:cxn modelId="{5F9BDA34-708C-4FDE-8A8E-5B6B0E54FAD3}" type="presParOf" srcId="{04DFD2B7-025A-412A-8B2F-7B2B782439F0}" destId="{0308E4E8-E157-4602-A58B-72AA8A87CF6E}" srcOrd="7" destOrd="0" presId="urn:microsoft.com/office/officeart/2008/layout/VerticalCurvedList"/>
    <dgm:cxn modelId="{58D79D98-D522-4522-8FF4-197E087595E3}" type="presParOf" srcId="{04DFD2B7-025A-412A-8B2F-7B2B782439F0}" destId="{B6B290EF-AECB-481C-AADD-BE33213E464E}" srcOrd="8" destOrd="0" presId="urn:microsoft.com/office/officeart/2008/layout/VerticalCurvedList"/>
    <dgm:cxn modelId="{7D05ECE8-50C0-457B-B3E1-3D410D337C7B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Le palais de Westminster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Le Buckingham Palace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L’Abbaye de </a:t>
          </a:r>
          <a:r>
            <a:rPr lang="fr-FR" dirty="0" smtClean="0"/>
            <a:t>Westminster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60644A84-0040-402D-ADD5-566EB066B961}">
      <dgm:prSet phldrT="[Texte]"/>
      <dgm:spPr/>
      <dgm:t>
        <a:bodyPr/>
        <a:lstStyle/>
        <a:p>
          <a:r>
            <a:rPr lang="fr-FR" dirty="0" smtClean="0"/>
            <a:t>Le Stamford Bridge</a:t>
          </a:r>
          <a:endParaRPr lang="fr-FR" dirty="0"/>
        </a:p>
      </dgm:t>
    </dgm:pt>
    <dgm:pt modelId="{9BBF6FB0-1E2D-4C81-AB43-5AE9A19FE408}" type="parTrans" cxnId="{C1EDF27A-3F8E-4CC9-8B87-7378AE42F91D}">
      <dgm:prSet/>
      <dgm:spPr/>
      <dgm:t>
        <a:bodyPr/>
        <a:lstStyle/>
        <a:p>
          <a:endParaRPr lang="fr-FR"/>
        </a:p>
      </dgm:t>
    </dgm:pt>
    <dgm:pt modelId="{4B82749D-73D9-4C8E-9667-0CD84E01AE80}" type="sibTrans" cxnId="{C1EDF27A-3F8E-4CC9-8B87-7378AE42F91D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</dgm:pt>
    <dgm:pt modelId="{30C5781B-2278-400B-9B37-E0A0727DC975}" type="pres">
      <dgm:prSet presAssocID="{05B834F6-8411-458A-93A8-BDB65481D9EB}" presName="cycle" presStyleCnt="0"/>
      <dgm:spPr/>
    </dgm:pt>
    <dgm:pt modelId="{8B361837-CE22-4A4F-9DCB-E5ED027B13AE}" type="pres">
      <dgm:prSet presAssocID="{05B834F6-8411-458A-93A8-BDB65481D9EB}" presName="srcNode" presStyleLbl="node1" presStyleIdx="0" presStyleCnt="4"/>
      <dgm:spPr/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</dgm:pt>
    <dgm:pt modelId="{13EF76E8-4ED1-4C03-8BA5-F0BEEA39EEA8}" type="pres">
      <dgm:prSet presAssocID="{05B834F6-8411-458A-93A8-BDB65481D9EB}" presName="dstNode" presStyleLbl="node1" presStyleIdx="0" presStyleCnt="4"/>
      <dgm:spPr/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</dgm:pt>
    <dgm:pt modelId="{0DA4E334-B013-4888-AA28-67A140322DFD}" type="pres">
      <dgm:prSet presAssocID="{29AED222-A02B-4162-97E7-D0EAA25B3BAE}" presName="accentRepeatNode" presStyleLbl="solidFgAcc1" presStyleIdx="0" presStyleCnt="4"/>
      <dgm:spPr/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</dgm:pt>
    <dgm:pt modelId="{0ACB056D-4DC9-4C38-B9F1-F4066EA3C8A3}" type="pres">
      <dgm:prSet presAssocID="{D6FD4119-744E-4C4F-939F-55208C31A1CA}" presName="accentRepeatNode" presStyleLbl="solidFgAcc1" presStyleIdx="1" presStyleCnt="4"/>
      <dgm:spPr/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</dgm:pt>
    <dgm:pt modelId="{A7D8AC80-9BE0-4644-A23D-A0DD3C9E4983}" type="pres">
      <dgm:prSet presAssocID="{2E3ED50E-5D96-4C86-B42D-BAD500471FCF}" presName="accentRepeatNode" presStyleLbl="solidFgAcc1" presStyleIdx="2" presStyleCnt="4"/>
      <dgm:spPr/>
    </dgm:pt>
    <dgm:pt modelId="{C0456369-A5FE-445F-B6CE-94064382339F}" type="pres">
      <dgm:prSet presAssocID="{60644A84-0040-402D-ADD5-566EB066B9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7B2C8-B18F-49A4-A33B-0195C5304BBD}" type="pres">
      <dgm:prSet presAssocID="{60644A84-0040-402D-ADD5-566EB066B961}" presName="accent_4" presStyleCnt="0"/>
      <dgm:spPr/>
    </dgm:pt>
    <dgm:pt modelId="{51A9C77D-C2B7-439E-B5A9-E6508CE3356E}" type="pres">
      <dgm:prSet presAssocID="{60644A84-0040-402D-ADD5-566EB066B961}" presName="accentRepeatNode" presStyleLbl="solidFgAcc1" presStyleIdx="3" presStyleCnt="4"/>
      <dgm:spPr/>
    </dgm:pt>
  </dgm:ptLst>
  <dgm:cxnLst>
    <dgm:cxn modelId="{94F6482B-9E6A-4BB3-BC8B-F601482F8FBE}" type="presOf" srcId="{2E3ED50E-5D96-4C86-B42D-BAD500471FCF}" destId="{5C21B5AD-75E0-467D-B4BA-4F8D9645E0C1}" srcOrd="0" destOrd="0" presId="urn:microsoft.com/office/officeart/2008/layout/VerticalCurvedList"/>
    <dgm:cxn modelId="{F2CFC3DD-6830-4636-A5D6-CBC0C93B3F41}" type="presOf" srcId="{60644A84-0040-402D-ADD5-566EB066B961}" destId="{C0456369-A5FE-445F-B6CE-94064382339F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89881237-994C-4FC4-9F6E-D5E5095FE565}" type="presOf" srcId="{D6FD4119-744E-4C4F-939F-55208C31A1CA}" destId="{2EA340A4-A486-4AA2-BCB7-B84C50987569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7C5BD181-7815-4184-952A-792E1765876A}" type="presOf" srcId="{1E8D53D1-F19A-44B4-A64D-202A0CA02144}" destId="{DFE47516-4030-47E3-A977-8CF78AC4E488}" srcOrd="0" destOrd="0" presId="urn:microsoft.com/office/officeart/2008/layout/VerticalCurvedList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C1EDF27A-3F8E-4CC9-8B87-7378AE42F91D}" srcId="{05B834F6-8411-458A-93A8-BDB65481D9EB}" destId="{60644A84-0040-402D-ADD5-566EB066B961}" srcOrd="3" destOrd="0" parTransId="{9BBF6FB0-1E2D-4C81-AB43-5AE9A19FE408}" sibTransId="{4B82749D-73D9-4C8E-9667-0CD84E01AE80}"/>
    <dgm:cxn modelId="{1977B247-807D-4827-99AE-323B00C4E23E}" type="presOf" srcId="{05B834F6-8411-458A-93A8-BDB65481D9EB}" destId="{82DC035F-3951-4843-A9E6-4191DF0B10AD}" srcOrd="0" destOrd="0" presId="urn:microsoft.com/office/officeart/2008/layout/VerticalCurvedList"/>
    <dgm:cxn modelId="{5FE07535-772E-4B7A-ABF8-6B71A7637BF1}" type="presOf" srcId="{29AED222-A02B-4162-97E7-D0EAA25B3BAE}" destId="{7B8D7707-D296-4B31-96C3-87C9F9CD2DF9}" srcOrd="0" destOrd="0" presId="urn:microsoft.com/office/officeart/2008/layout/VerticalCurvedList"/>
    <dgm:cxn modelId="{EA3D495E-3BD8-455A-AD18-F854BA4EA93C}" type="presParOf" srcId="{82DC035F-3951-4843-A9E6-4191DF0B10AD}" destId="{04DFD2B7-025A-412A-8B2F-7B2B782439F0}" srcOrd="0" destOrd="0" presId="urn:microsoft.com/office/officeart/2008/layout/VerticalCurvedList"/>
    <dgm:cxn modelId="{839C84A0-5172-425B-803B-9F9B20BAEAB7}" type="presParOf" srcId="{04DFD2B7-025A-412A-8B2F-7B2B782439F0}" destId="{30C5781B-2278-400B-9B37-E0A0727DC975}" srcOrd="0" destOrd="0" presId="urn:microsoft.com/office/officeart/2008/layout/VerticalCurvedList"/>
    <dgm:cxn modelId="{35C3858B-5401-4FD9-8F46-7C2972311EC2}" type="presParOf" srcId="{30C5781B-2278-400B-9B37-E0A0727DC975}" destId="{8B361837-CE22-4A4F-9DCB-E5ED027B13AE}" srcOrd="0" destOrd="0" presId="urn:microsoft.com/office/officeart/2008/layout/VerticalCurvedList"/>
    <dgm:cxn modelId="{46F5682A-8CE9-4E2E-90F1-CAD319F8470D}" type="presParOf" srcId="{30C5781B-2278-400B-9B37-E0A0727DC975}" destId="{DFE47516-4030-47E3-A977-8CF78AC4E488}" srcOrd="1" destOrd="0" presId="urn:microsoft.com/office/officeart/2008/layout/VerticalCurvedList"/>
    <dgm:cxn modelId="{5FFDDFC9-E4FF-4AD5-81E8-88F152BC7A82}" type="presParOf" srcId="{30C5781B-2278-400B-9B37-E0A0727DC975}" destId="{5D6FD2F3-42B6-4655-9E41-10EB19C28467}" srcOrd="2" destOrd="0" presId="urn:microsoft.com/office/officeart/2008/layout/VerticalCurvedList"/>
    <dgm:cxn modelId="{9C1F477F-1154-48D8-AC19-086C00C262BB}" type="presParOf" srcId="{30C5781B-2278-400B-9B37-E0A0727DC975}" destId="{13EF76E8-4ED1-4C03-8BA5-F0BEEA39EEA8}" srcOrd="3" destOrd="0" presId="urn:microsoft.com/office/officeart/2008/layout/VerticalCurvedList"/>
    <dgm:cxn modelId="{3C90E226-5AA2-46CB-9AC8-A3CC52637F36}" type="presParOf" srcId="{04DFD2B7-025A-412A-8B2F-7B2B782439F0}" destId="{7B8D7707-D296-4B31-96C3-87C9F9CD2DF9}" srcOrd="1" destOrd="0" presId="urn:microsoft.com/office/officeart/2008/layout/VerticalCurvedList"/>
    <dgm:cxn modelId="{BD9B7D2C-DBA5-4A75-A7C9-31D1927B08AD}" type="presParOf" srcId="{04DFD2B7-025A-412A-8B2F-7B2B782439F0}" destId="{8DA787E6-69A2-4127-8EA0-EA86EFA0A70B}" srcOrd="2" destOrd="0" presId="urn:microsoft.com/office/officeart/2008/layout/VerticalCurvedList"/>
    <dgm:cxn modelId="{4F3A569E-C8D7-49B6-9FA2-3954513A75B2}" type="presParOf" srcId="{8DA787E6-69A2-4127-8EA0-EA86EFA0A70B}" destId="{0DA4E334-B013-4888-AA28-67A140322DFD}" srcOrd="0" destOrd="0" presId="urn:microsoft.com/office/officeart/2008/layout/VerticalCurvedList"/>
    <dgm:cxn modelId="{FC3641ED-9EBB-4CD9-9068-BB8FE2E8404C}" type="presParOf" srcId="{04DFD2B7-025A-412A-8B2F-7B2B782439F0}" destId="{2EA340A4-A486-4AA2-BCB7-B84C50987569}" srcOrd="3" destOrd="0" presId="urn:microsoft.com/office/officeart/2008/layout/VerticalCurvedList"/>
    <dgm:cxn modelId="{E661A2F1-105C-4A2B-A447-93DC9356AB64}" type="presParOf" srcId="{04DFD2B7-025A-412A-8B2F-7B2B782439F0}" destId="{E03269D6-5B05-4FC0-A220-E0C4E018C921}" srcOrd="4" destOrd="0" presId="urn:microsoft.com/office/officeart/2008/layout/VerticalCurvedList"/>
    <dgm:cxn modelId="{0C9904CA-F7BD-439D-8262-05CF1CD4E402}" type="presParOf" srcId="{E03269D6-5B05-4FC0-A220-E0C4E018C921}" destId="{0ACB056D-4DC9-4C38-B9F1-F4066EA3C8A3}" srcOrd="0" destOrd="0" presId="urn:microsoft.com/office/officeart/2008/layout/VerticalCurvedList"/>
    <dgm:cxn modelId="{D75FE084-5BCE-41E6-BB09-3E7E3515DC31}" type="presParOf" srcId="{04DFD2B7-025A-412A-8B2F-7B2B782439F0}" destId="{5C21B5AD-75E0-467D-B4BA-4F8D9645E0C1}" srcOrd="5" destOrd="0" presId="urn:microsoft.com/office/officeart/2008/layout/VerticalCurvedList"/>
    <dgm:cxn modelId="{6318AC48-BA58-4C1E-B608-4A05480F2C25}" type="presParOf" srcId="{04DFD2B7-025A-412A-8B2F-7B2B782439F0}" destId="{7C915A5E-3984-40A0-9BD8-3FAE379707E7}" srcOrd="6" destOrd="0" presId="urn:microsoft.com/office/officeart/2008/layout/VerticalCurvedList"/>
    <dgm:cxn modelId="{A13EB073-0AE7-4D27-9357-308568CED890}" type="presParOf" srcId="{7C915A5E-3984-40A0-9BD8-3FAE379707E7}" destId="{A7D8AC80-9BE0-4644-A23D-A0DD3C9E4983}" srcOrd="0" destOrd="0" presId="urn:microsoft.com/office/officeart/2008/layout/VerticalCurvedList"/>
    <dgm:cxn modelId="{6A89116B-CCE4-4846-94FE-F689C551F7D6}" type="presParOf" srcId="{04DFD2B7-025A-412A-8B2F-7B2B782439F0}" destId="{C0456369-A5FE-445F-B6CE-94064382339F}" srcOrd="7" destOrd="0" presId="urn:microsoft.com/office/officeart/2008/layout/VerticalCurvedList"/>
    <dgm:cxn modelId="{D5D187CA-9D24-4AD6-BE92-83CF79931EB9}" type="presParOf" srcId="{04DFD2B7-025A-412A-8B2F-7B2B782439F0}" destId="{42D7B2C8-B18F-49A4-A33B-0195C5304BBD}" srcOrd="8" destOrd="0" presId="urn:microsoft.com/office/officeart/2008/layout/VerticalCurvedList"/>
    <dgm:cxn modelId="{6B79BE6B-7514-4B79-81D0-2C7D9E45E21D}" type="presParOf" srcId="{42D7B2C8-B18F-49A4-A33B-0195C5304BBD}" destId="{51A9C77D-C2B7-439E-B5A9-E6508CE335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Ils </a:t>
          </a:r>
          <a:r>
            <a:rPr lang="fr-FR" dirty="0" smtClean="0"/>
            <a:t>se lèvent </a:t>
          </a:r>
          <a:r>
            <a:rPr lang="fr-FR" dirty="0" smtClean="0"/>
            <a:t>tardivement, </a:t>
          </a:r>
          <a:r>
            <a:rPr lang="fr-FR" dirty="0" smtClean="0"/>
            <a:t>ils ne </a:t>
          </a:r>
          <a:r>
            <a:rPr lang="fr-FR" dirty="0" smtClean="0"/>
            <a:t>déjeunent pas.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De la </a:t>
          </a:r>
          <a:r>
            <a:rPr lang="fr-FR" dirty="0" smtClean="0"/>
            <a:t>pâte </a:t>
          </a:r>
          <a:r>
            <a:rPr lang="fr-FR" dirty="0" smtClean="0"/>
            <a:t>à </a:t>
          </a:r>
          <a:r>
            <a:rPr lang="fr-FR" dirty="0" smtClean="0"/>
            <a:t>tartiner </a:t>
          </a:r>
          <a:r>
            <a:rPr lang="fr-FR" dirty="0" smtClean="0"/>
            <a:t>avec du thé.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Des céréales avec un chocolat chaud.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60644A84-0040-402D-ADD5-566EB066B961}">
      <dgm:prSet phldrT="[Texte]"/>
      <dgm:spPr/>
      <dgm:t>
        <a:bodyPr/>
        <a:lstStyle/>
        <a:p>
          <a:r>
            <a:rPr lang="fr-FR" dirty="0" smtClean="0"/>
            <a:t>Boisson chaude, jus de fruits, bacon ou saucisses, des œufs, des haricots rouges et des pommes de terre.</a:t>
          </a:r>
          <a:endParaRPr lang="fr-FR" dirty="0"/>
        </a:p>
      </dgm:t>
    </dgm:pt>
    <dgm:pt modelId="{9BBF6FB0-1E2D-4C81-AB43-5AE9A19FE408}" type="parTrans" cxnId="{C1EDF27A-3F8E-4CC9-8B87-7378AE42F91D}">
      <dgm:prSet/>
      <dgm:spPr/>
      <dgm:t>
        <a:bodyPr/>
        <a:lstStyle/>
        <a:p>
          <a:endParaRPr lang="fr-FR"/>
        </a:p>
      </dgm:t>
    </dgm:pt>
    <dgm:pt modelId="{4B82749D-73D9-4C8E-9667-0CD84E01AE80}" type="sibTrans" cxnId="{C1EDF27A-3F8E-4CC9-8B87-7378AE42F91D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C0456369-A5FE-445F-B6CE-94064382339F}" type="pres">
      <dgm:prSet presAssocID="{60644A84-0040-402D-ADD5-566EB066B9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7B2C8-B18F-49A4-A33B-0195C5304BBD}" type="pres">
      <dgm:prSet presAssocID="{60644A84-0040-402D-ADD5-566EB066B961}" presName="accent_4" presStyleCnt="0"/>
      <dgm:spPr/>
      <dgm:t>
        <a:bodyPr/>
        <a:lstStyle/>
        <a:p>
          <a:endParaRPr lang="fr-FR"/>
        </a:p>
      </dgm:t>
    </dgm:pt>
    <dgm:pt modelId="{51A9C77D-C2B7-439E-B5A9-E6508CE3356E}" type="pres">
      <dgm:prSet presAssocID="{60644A84-0040-402D-ADD5-566EB066B961}" presName="accentRepeatNode" presStyleLbl="solidFgAcc1" presStyleIdx="3" presStyleCnt="4"/>
      <dgm:spPr/>
      <dgm:t>
        <a:bodyPr/>
        <a:lstStyle/>
        <a:p>
          <a:endParaRPr lang="fr-FR"/>
        </a:p>
      </dgm:t>
    </dgm:pt>
  </dgm:ptLst>
  <dgm:cxnLst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4BDFA3F1-C54E-4F31-8488-72AA51650EC7}" type="presOf" srcId="{05B834F6-8411-458A-93A8-BDB65481D9EB}" destId="{82DC035F-3951-4843-A9E6-4191DF0B10AD}" srcOrd="0" destOrd="0" presId="urn:microsoft.com/office/officeart/2008/layout/VerticalCurvedList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04B60ACB-E317-42E4-94B1-6EC7171C3EA8}" type="presOf" srcId="{2E3ED50E-5D96-4C86-B42D-BAD500471FCF}" destId="{5C21B5AD-75E0-467D-B4BA-4F8D9645E0C1}" srcOrd="0" destOrd="0" presId="urn:microsoft.com/office/officeart/2008/layout/VerticalCurvedList"/>
    <dgm:cxn modelId="{18E984CA-D3AE-4172-8004-B7AF1AD83B0D}" type="presOf" srcId="{60644A84-0040-402D-ADD5-566EB066B961}" destId="{C0456369-A5FE-445F-B6CE-94064382339F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CBC78435-81E1-4240-BBA1-253E0D96B8D8}" type="presOf" srcId="{1E8D53D1-F19A-44B4-A64D-202A0CA02144}" destId="{DFE47516-4030-47E3-A977-8CF78AC4E488}" srcOrd="0" destOrd="0" presId="urn:microsoft.com/office/officeart/2008/layout/VerticalCurvedList"/>
    <dgm:cxn modelId="{9B60B3B1-2CEE-485F-A89C-AE23757687CC}" type="presOf" srcId="{D6FD4119-744E-4C4F-939F-55208C31A1CA}" destId="{2EA340A4-A486-4AA2-BCB7-B84C50987569}" srcOrd="0" destOrd="0" presId="urn:microsoft.com/office/officeart/2008/layout/VerticalCurvedList"/>
    <dgm:cxn modelId="{C1EDF27A-3F8E-4CC9-8B87-7378AE42F91D}" srcId="{05B834F6-8411-458A-93A8-BDB65481D9EB}" destId="{60644A84-0040-402D-ADD5-566EB066B961}" srcOrd="3" destOrd="0" parTransId="{9BBF6FB0-1E2D-4C81-AB43-5AE9A19FE408}" sibTransId="{4B82749D-73D9-4C8E-9667-0CD84E01AE80}"/>
    <dgm:cxn modelId="{DA569152-CF75-4B37-ABE7-14739DCED81E}" type="presOf" srcId="{29AED222-A02B-4162-97E7-D0EAA25B3BAE}" destId="{7B8D7707-D296-4B31-96C3-87C9F9CD2DF9}" srcOrd="0" destOrd="0" presId="urn:microsoft.com/office/officeart/2008/layout/VerticalCurvedList"/>
    <dgm:cxn modelId="{FDB0FC99-2D2A-4902-AF93-BA0EA65FB414}" type="presParOf" srcId="{82DC035F-3951-4843-A9E6-4191DF0B10AD}" destId="{04DFD2B7-025A-412A-8B2F-7B2B782439F0}" srcOrd="0" destOrd="0" presId="urn:microsoft.com/office/officeart/2008/layout/VerticalCurvedList"/>
    <dgm:cxn modelId="{934ADC4E-B018-49BC-98D3-921FD7A7E107}" type="presParOf" srcId="{04DFD2B7-025A-412A-8B2F-7B2B782439F0}" destId="{30C5781B-2278-400B-9B37-E0A0727DC975}" srcOrd="0" destOrd="0" presId="urn:microsoft.com/office/officeart/2008/layout/VerticalCurvedList"/>
    <dgm:cxn modelId="{8FDDCB60-AA55-46B8-AF9C-CD885DD22F76}" type="presParOf" srcId="{30C5781B-2278-400B-9B37-E0A0727DC975}" destId="{8B361837-CE22-4A4F-9DCB-E5ED027B13AE}" srcOrd="0" destOrd="0" presId="urn:microsoft.com/office/officeart/2008/layout/VerticalCurvedList"/>
    <dgm:cxn modelId="{E9F21DF4-EEF0-448B-95AA-688126689488}" type="presParOf" srcId="{30C5781B-2278-400B-9B37-E0A0727DC975}" destId="{DFE47516-4030-47E3-A977-8CF78AC4E488}" srcOrd="1" destOrd="0" presId="urn:microsoft.com/office/officeart/2008/layout/VerticalCurvedList"/>
    <dgm:cxn modelId="{789B3F13-49F0-475A-AC12-B94301B3A5C2}" type="presParOf" srcId="{30C5781B-2278-400B-9B37-E0A0727DC975}" destId="{5D6FD2F3-42B6-4655-9E41-10EB19C28467}" srcOrd="2" destOrd="0" presId="urn:microsoft.com/office/officeart/2008/layout/VerticalCurvedList"/>
    <dgm:cxn modelId="{64CE3B5F-A878-4440-BBF2-4AD4CE2C072A}" type="presParOf" srcId="{30C5781B-2278-400B-9B37-E0A0727DC975}" destId="{13EF76E8-4ED1-4C03-8BA5-F0BEEA39EEA8}" srcOrd="3" destOrd="0" presId="urn:microsoft.com/office/officeart/2008/layout/VerticalCurvedList"/>
    <dgm:cxn modelId="{C5B164AF-4167-4FEF-82E9-6DC61A023DA4}" type="presParOf" srcId="{04DFD2B7-025A-412A-8B2F-7B2B782439F0}" destId="{7B8D7707-D296-4B31-96C3-87C9F9CD2DF9}" srcOrd="1" destOrd="0" presId="urn:microsoft.com/office/officeart/2008/layout/VerticalCurvedList"/>
    <dgm:cxn modelId="{83A3AD73-0ABC-4E59-805E-14CD45C28F91}" type="presParOf" srcId="{04DFD2B7-025A-412A-8B2F-7B2B782439F0}" destId="{8DA787E6-69A2-4127-8EA0-EA86EFA0A70B}" srcOrd="2" destOrd="0" presId="urn:microsoft.com/office/officeart/2008/layout/VerticalCurvedList"/>
    <dgm:cxn modelId="{0782500B-8AF7-410C-AEBF-A9659C82517E}" type="presParOf" srcId="{8DA787E6-69A2-4127-8EA0-EA86EFA0A70B}" destId="{0DA4E334-B013-4888-AA28-67A140322DFD}" srcOrd="0" destOrd="0" presId="urn:microsoft.com/office/officeart/2008/layout/VerticalCurvedList"/>
    <dgm:cxn modelId="{C6C77B77-8914-4C00-BEBD-3354A33E75DE}" type="presParOf" srcId="{04DFD2B7-025A-412A-8B2F-7B2B782439F0}" destId="{2EA340A4-A486-4AA2-BCB7-B84C50987569}" srcOrd="3" destOrd="0" presId="urn:microsoft.com/office/officeart/2008/layout/VerticalCurvedList"/>
    <dgm:cxn modelId="{DBE3313D-3996-4D05-96EF-751802CE0632}" type="presParOf" srcId="{04DFD2B7-025A-412A-8B2F-7B2B782439F0}" destId="{E03269D6-5B05-4FC0-A220-E0C4E018C921}" srcOrd="4" destOrd="0" presId="urn:microsoft.com/office/officeart/2008/layout/VerticalCurvedList"/>
    <dgm:cxn modelId="{BAE5E969-DD2F-474F-9A7A-6E18249F671A}" type="presParOf" srcId="{E03269D6-5B05-4FC0-A220-E0C4E018C921}" destId="{0ACB056D-4DC9-4C38-B9F1-F4066EA3C8A3}" srcOrd="0" destOrd="0" presId="urn:microsoft.com/office/officeart/2008/layout/VerticalCurvedList"/>
    <dgm:cxn modelId="{9808D2A6-FA11-456B-80E7-4E80CB3DDA43}" type="presParOf" srcId="{04DFD2B7-025A-412A-8B2F-7B2B782439F0}" destId="{5C21B5AD-75E0-467D-B4BA-4F8D9645E0C1}" srcOrd="5" destOrd="0" presId="urn:microsoft.com/office/officeart/2008/layout/VerticalCurvedList"/>
    <dgm:cxn modelId="{A2F6EFD1-27F1-4DB6-889D-F0C1098D6A33}" type="presParOf" srcId="{04DFD2B7-025A-412A-8B2F-7B2B782439F0}" destId="{7C915A5E-3984-40A0-9BD8-3FAE379707E7}" srcOrd="6" destOrd="0" presId="urn:microsoft.com/office/officeart/2008/layout/VerticalCurvedList"/>
    <dgm:cxn modelId="{FC213BB2-C06A-4053-A43E-CA00BB754C3E}" type="presParOf" srcId="{7C915A5E-3984-40A0-9BD8-3FAE379707E7}" destId="{A7D8AC80-9BE0-4644-A23D-A0DD3C9E4983}" srcOrd="0" destOrd="0" presId="urn:microsoft.com/office/officeart/2008/layout/VerticalCurvedList"/>
    <dgm:cxn modelId="{D45BDB0B-3A5C-457A-B6B0-F97243601754}" type="presParOf" srcId="{04DFD2B7-025A-412A-8B2F-7B2B782439F0}" destId="{C0456369-A5FE-445F-B6CE-94064382339F}" srcOrd="7" destOrd="0" presId="urn:microsoft.com/office/officeart/2008/layout/VerticalCurvedList"/>
    <dgm:cxn modelId="{0A167DF9-016B-4450-BD88-574F357E119C}" type="presParOf" srcId="{04DFD2B7-025A-412A-8B2F-7B2B782439F0}" destId="{42D7B2C8-B18F-49A4-A33B-0195C5304BBD}" srcOrd="8" destOrd="0" presId="urn:microsoft.com/office/officeart/2008/layout/VerticalCurvedList"/>
    <dgm:cxn modelId="{C244DCA6-EAE2-4D0A-8639-4ED3887EC719}" type="presParOf" srcId="{42D7B2C8-B18F-49A4-A33B-0195C5304BBD}" destId="{51A9C77D-C2B7-439E-B5A9-E6508CE335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De l’Histoire et de la culture humaine.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D’histoire de l’art du Moyen Age à la fin du </a:t>
          </a:r>
          <a:r>
            <a:rPr lang="fr-FR" dirty="0" smtClean="0"/>
            <a:t>XIXe siècle</a:t>
          </a:r>
          <a:r>
            <a:rPr lang="fr-FR" dirty="0" smtClean="0"/>
            <a:t>.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Des civilisations d’Afrique, d’Asie, d’Océanie et des Amériques.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3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3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3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3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3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3"/>
      <dgm:spPr/>
      <dgm:t>
        <a:bodyPr/>
        <a:lstStyle/>
        <a:p>
          <a:endParaRPr lang="fr-FR"/>
        </a:p>
      </dgm:t>
    </dgm:pt>
  </dgm:ptLst>
  <dgm:cxnLst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749F8D7A-69EE-41DF-BB1C-34C1F3F6D5C3}" type="presOf" srcId="{1E8D53D1-F19A-44B4-A64D-202A0CA02144}" destId="{DFE47516-4030-47E3-A977-8CF78AC4E488}" srcOrd="0" destOrd="0" presId="urn:microsoft.com/office/officeart/2008/layout/VerticalCurvedList"/>
    <dgm:cxn modelId="{6330041E-0B88-4EF8-961C-CB02434C55BB}" type="presOf" srcId="{05B834F6-8411-458A-93A8-BDB65481D9EB}" destId="{82DC035F-3951-4843-A9E6-4191DF0B10AD}" srcOrd="0" destOrd="0" presId="urn:microsoft.com/office/officeart/2008/layout/VerticalCurvedList"/>
    <dgm:cxn modelId="{E3FF0463-CA83-49AC-88EF-23075047FE90}" type="presOf" srcId="{29AED222-A02B-4162-97E7-D0EAA25B3BAE}" destId="{7B8D7707-D296-4B31-96C3-87C9F9CD2DF9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861845F4-8A31-4CC5-869B-330679051306}" type="presOf" srcId="{D6FD4119-744E-4C4F-939F-55208C31A1CA}" destId="{2EA340A4-A486-4AA2-BCB7-B84C50987569}" srcOrd="0" destOrd="0" presId="urn:microsoft.com/office/officeart/2008/layout/VerticalCurvedList"/>
    <dgm:cxn modelId="{A29DABB7-2B10-4FE3-9B7B-1BE85AB00DF9}" type="presOf" srcId="{2E3ED50E-5D96-4C86-B42D-BAD500471FCF}" destId="{5C21B5AD-75E0-467D-B4BA-4F8D9645E0C1}" srcOrd="0" destOrd="0" presId="urn:microsoft.com/office/officeart/2008/layout/VerticalCurvedList"/>
    <dgm:cxn modelId="{0EB045CF-86E1-4C23-95EC-8BDFE4F36286}" type="presParOf" srcId="{82DC035F-3951-4843-A9E6-4191DF0B10AD}" destId="{04DFD2B7-025A-412A-8B2F-7B2B782439F0}" srcOrd="0" destOrd="0" presId="urn:microsoft.com/office/officeart/2008/layout/VerticalCurvedList"/>
    <dgm:cxn modelId="{80E9484B-F0FF-4D9F-BC06-80DD2A3EEDCF}" type="presParOf" srcId="{04DFD2B7-025A-412A-8B2F-7B2B782439F0}" destId="{30C5781B-2278-400B-9B37-E0A0727DC975}" srcOrd="0" destOrd="0" presId="urn:microsoft.com/office/officeart/2008/layout/VerticalCurvedList"/>
    <dgm:cxn modelId="{6E118EE7-345C-436B-BD32-D67DE29BA614}" type="presParOf" srcId="{30C5781B-2278-400B-9B37-E0A0727DC975}" destId="{8B361837-CE22-4A4F-9DCB-E5ED027B13AE}" srcOrd="0" destOrd="0" presId="urn:microsoft.com/office/officeart/2008/layout/VerticalCurvedList"/>
    <dgm:cxn modelId="{BE893601-8958-4946-BCEB-287E42443419}" type="presParOf" srcId="{30C5781B-2278-400B-9B37-E0A0727DC975}" destId="{DFE47516-4030-47E3-A977-8CF78AC4E488}" srcOrd="1" destOrd="0" presId="urn:microsoft.com/office/officeart/2008/layout/VerticalCurvedList"/>
    <dgm:cxn modelId="{AB9A6169-ECA3-4A8B-A570-EBBB0D65AFCE}" type="presParOf" srcId="{30C5781B-2278-400B-9B37-E0A0727DC975}" destId="{5D6FD2F3-42B6-4655-9E41-10EB19C28467}" srcOrd="2" destOrd="0" presId="urn:microsoft.com/office/officeart/2008/layout/VerticalCurvedList"/>
    <dgm:cxn modelId="{A45245D5-8860-4387-8332-F4B3FE48EB55}" type="presParOf" srcId="{30C5781B-2278-400B-9B37-E0A0727DC975}" destId="{13EF76E8-4ED1-4C03-8BA5-F0BEEA39EEA8}" srcOrd="3" destOrd="0" presId="urn:microsoft.com/office/officeart/2008/layout/VerticalCurvedList"/>
    <dgm:cxn modelId="{FA99C32E-F281-41FD-83C0-AF78B716A6C6}" type="presParOf" srcId="{04DFD2B7-025A-412A-8B2F-7B2B782439F0}" destId="{7B8D7707-D296-4B31-96C3-87C9F9CD2DF9}" srcOrd="1" destOrd="0" presId="urn:microsoft.com/office/officeart/2008/layout/VerticalCurvedList"/>
    <dgm:cxn modelId="{1619D88A-163A-4A20-80A8-F50789DEB637}" type="presParOf" srcId="{04DFD2B7-025A-412A-8B2F-7B2B782439F0}" destId="{8DA787E6-69A2-4127-8EA0-EA86EFA0A70B}" srcOrd="2" destOrd="0" presId="urn:microsoft.com/office/officeart/2008/layout/VerticalCurvedList"/>
    <dgm:cxn modelId="{FB457D0A-1F4F-4E41-BE8C-00846CED264A}" type="presParOf" srcId="{8DA787E6-69A2-4127-8EA0-EA86EFA0A70B}" destId="{0DA4E334-B013-4888-AA28-67A140322DFD}" srcOrd="0" destOrd="0" presId="urn:microsoft.com/office/officeart/2008/layout/VerticalCurvedList"/>
    <dgm:cxn modelId="{FEF7068B-7AE2-44EC-8501-9484421F66E5}" type="presParOf" srcId="{04DFD2B7-025A-412A-8B2F-7B2B782439F0}" destId="{2EA340A4-A486-4AA2-BCB7-B84C50987569}" srcOrd="3" destOrd="0" presId="urn:microsoft.com/office/officeart/2008/layout/VerticalCurvedList"/>
    <dgm:cxn modelId="{FF6AF8A1-4919-4F18-825D-50605043D22F}" type="presParOf" srcId="{04DFD2B7-025A-412A-8B2F-7B2B782439F0}" destId="{E03269D6-5B05-4FC0-A220-E0C4E018C921}" srcOrd="4" destOrd="0" presId="urn:microsoft.com/office/officeart/2008/layout/VerticalCurvedList"/>
    <dgm:cxn modelId="{2DC61F64-C87E-4076-BE5F-6E014A748698}" type="presParOf" srcId="{E03269D6-5B05-4FC0-A220-E0C4E018C921}" destId="{0ACB056D-4DC9-4C38-B9F1-F4066EA3C8A3}" srcOrd="0" destOrd="0" presId="urn:microsoft.com/office/officeart/2008/layout/VerticalCurvedList"/>
    <dgm:cxn modelId="{35BD2D7C-733C-4A9E-9518-1FF185D33237}" type="presParOf" srcId="{04DFD2B7-025A-412A-8B2F-7B2B782439F0}" destId="{5C21B5AD-75E0-467D-B4BA-4F8D9645E0C1}" srcOrd="5" destOrd="0" presId="urn:microsoft.com/office/officeart/2008/layout/VerticalCurvedList"/>
    <dgm:cxn modelId="{960EB7BB-525C-4B90-BD47-1B0819E38630}" type="presParOf" srcId="{04DFD2B7-025A-412A-8B2F-7B2B782439F0}" destId="{7C915A5E-3984-40A0-9BD8-3FAE379707E7}" srcOrd="6" destOrd="0" presId="urn:microsoft.com/office/officeart/2008/layout/VerticalCurvedList"/>
    <dgm:cxn modelId="{A0489B2D-947D-43B4-A31D-A9E43BD428FD}" type="presParOf" srcId="{7C915A5E-3984-40A0-9BD8-3FAE379707E7}" destId="{A7D8AC80-9BE0-4644-A23D-A0DD3C9E49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L’Euro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La </a:t>
          </a:r>
          <a:r>
            <a:rPr lang="fr-FR" dirty="0" smtClean="0"/>
            <a:t>Livre Sterling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Le Dinar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Le Dollar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24F2E048-11E4-4053-A5DC-3035CF1BB7DD}" type="presOf" srcId="{29AED222-A02B-4162-97E7-D0EAA25B3BAE}" destId="{7B8D7707-D296-4B31-96C3-87C9F9CD2DF9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C1F673E3-5870-4165-A8FF-8FEC5C47F9A9}" type="presOf" srcId="{EA51A469-5149-4BDB-A7DB-A0B9C8CBF556}" destId="{0308E4E8-E157-4602-A58B-72AA8A87CF6E}" srcOrd="0" destOrd="0" presId="urn:microsoft.com/office/officeart/2008/layout/VerticalCurvedList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8CCC6A77-5EC8-401A-A3DF-6180FED8CEBC}" type="presOf" srcId="{1E8D53D1-F19A-44B4-A64D-202A0CA02144}" destId="{DFE47516-4030-47E3-A977-8CF78AC4E488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C60C18C2-D3D6-45B4-BEF2-BCC0C07CE167}" type="presOf" srcId="{05B834F6-8411-458A-93A8-BDB65481D9EB}" destId="{82DC035F-3951-4843-A9E6-4191DF0B10AD}" srcOrd="0" destOrd="0" presId="urn:microsoft.com/office/officeart/2008/layout/VerticalCurvedList"/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C2C0044E-70B5-4E7D-94B7-FBE1BEB73BF8}" type="presOf" srcId="{2E3ED50E-5D96-4C86-B42D-BAD500471FCF}" destId="{5C21B5AD-75E0-467D-B4BA-4F8D9645E0C1}" srcOrd="0" destOrd="0" presId="urn:microsoft.com/office/officeart/2008/layout/VerticalCurvedList"/>
    <dgm:cxn modelId="{BE8FE12F-646E-4565-BB32-6D6BE64960B8}" type="presOf" srcId="{D6FD4119-744E-4C4F-939F-55208C31A1CA}" destId="{2EA340A4-A486-4AA2-BCB7-B84C50987569}" srcOrd="0" destOrd="0" presId="urn:microsoft.com/office/officeart/2008/layout/VerticalCurvedList"/>
    <dgm:cxn modelId="{8B7DEF8A-67B3-46DD-9A00-47FBD6763575}" type="presParOf" srcId="{82DC035F-3951-4843-A9E6-4191DF0B10AD}" destId="{04DFD2B7-025A-412A-8B2F-7B2B782439F0}" srcOrd="0" destOrd="0" presId="urn:microsoft.com/office/officeart/2008/layout/VerticalCurvedList"/>
    <dgm:cxn modelId="{EB138AE7-F670-47F1-8D73-6013B93BC853}" type="presParOf" srcId="{04DFD2B7-025A-412A-8B2F-7B2B782439F0}" destId="{30C5781B-2278-400B-9B37-E0A0727DC975}" srcOrd="0" destOrd="0" presId="urn:microsoft.com/office/officeart/2008/layout/VerticalCurvedList"/>
    <dgm:cxn modelId="{70F4F141-ECD4-4456-87DA-7E87820AB3B2}" type="presParOf" srcId="{30C5781B-2278-400B-9B37-E0A0727DC975}" destId="{8B361837-CE22-4A4F-9DCB-E5ED027B13AE}" srcOrd="0" destOrd="0" presId="urn:microsoft.com/office/officeart/2008/layout/VerticalCurvedList"/>
    <dgm:cxn modelId="{A674EA99-5693-41A1-AD83-154864962966}" type="presParOf" srcId="{30C5781B-2278-400B-9B37-E0A0727DC975}" destId="{DFE47516-4030-47E3-A977-8CF78AC4E488}" srcOrd="1" destOrd="0" presId="urn:microsoft.com/office/officeart/2008/layout/VerticalCurvedList"/>
    <dgm:cxn modelId="{4478AA85-E196-4CB8-A82B-F680218401F1}" type="presParOf" srcId="{30C5781B-2278-400B-9B37-E0A0727DC975}" destId="{5D6FD2F3-42B6-4655-9E41-10EB19C28467}" srcOrd="2" destOrd="0" presId="urn:microsoft.com/office/officeart/2008/layout/VerticalCurvedList"/>
    <dgm:cxn modelId="{296DC46C-85F3-4C95-9230-BE570746E418}" type="presParOf" srcId="{30C5781B-2278-400B-9B37-E0A0727DC975}" destId="{13EF76E8-4ED1-4C03-8BA5-F0BEEA39EEA8}" srcOrd="3" destOrd="0" presId="urn:microsoft.com/office/officeart/2008/layout/VerticalCurvedList"/>
    <dgm:cxn modelId="{49AEEAA8-7B47-448E-BC64-8A2CD6FE11A7}" type="presParOf" srcId="{04DFD2B7-025A-412A-8B2F-7B2B782439F0}" destId="{7B8D7707-D296-4B31-96C3-87C9F9CD2DF9}" srcOrd="1" destOrd="0" presId="urn:microsoft.com/office/officeart/2008/layout/VerticalCurvedList"/>
    <dgm:cxn modelId="{C8BCA80C-6AAD-4B98-864C-CD2BF036F743}" type="presParOf" srcId="{04DFD2B7-025A-412A-8B2F-7B2B782439F0}" destId="{8DA787E6-69A2-4127-8EA0-EA86EFA0A70B}" srcOrd="2" destOrd="0" presId="urn:microsoft.com/office/officeart/2008/layout/VerticalCurvedList"/>
    <dgm:cxn modelId="{42ACD619-99FC-49AC-8CD8-FC44E507DF67}" type="presParOf" srcId="{8DA787E6-69A2-4127-8EA0-EA86EFA0A70B}" destId="{0DA4E334-B013-4888-AA28-67A140322DFD}" srcOrd="0" destOrd="0" presId="urn:microsoft.com/office/officeart/2008/layout/VerticalCurvedList"/>
    <dgm:cxn modelId="{1972F443-1D0A-47F4-BBE4-83591FEF0396}" type="presParOf" srcId="{04DFD2B7-025A-412A-8B2F-7B2B782439F0}" destId="{2EA340A4-A486-4AA2-BCB7-B84C50987569}" srcOrd="3" destOrd="0" presId="urn:microsoft.com/office/officeart/2008/layout/VerticalCurvedList"/>
    <dgm:cxn modelId="{C2DA65F7-D1AB-4B92-92CC-0CBAFBEF9BB8}" type="presParOf" srcId="{04DFD2B7-025A-412A-8B2F-7B2B782439F0}" destId="{E03269D6-5B05-4FC0-A220-E0C4E018C921}" srcOrd="4" destOrd="0" presId="urn:microsoft.com/office/officeart/2008/layout/VerticalCurvedList"/>
    <dgm:cxn modelId="{16056DDF-9826-4C74-BFD4-495AD13D2326}" type="presParOf" srcId="{E03269D6-5B05-4FC0-A220-E0C4E018C921}" destId="{0ACB056D-4DC9-4C38-B9F1-F4066EA3C8A3}" srcOrd="0" destOrd="0" presId="urn:microsoft.com/office/officeart/2008/layout/VerticalCurvedList"/>
    <dgm:cxn modelId="{72660CEF-4762-47BE-A7B7-B69BE9A4B74C}" type="presParOf" srcId="{04DFD2B7-025A-412A-8B2F-7B2B782439F0}" destId="{5C21B5AD-75E0-467D-B4BA-4F8D9645E0C1}" srcOrd="5" destOrd="0" presId="urn:microsoft.com/office/officeart/2008/layout/VerticalCurvedList"/>
    <dgm:cxn modelId="{8536E02F-7897-43E7-ACAA-9F07267A0AE5}" type="presParOf" srcId="{04DFD2B7-025A-412A-8B2F-7B2B782439F0}" destId="{7C915A5E-3984-40A0-9BD8-3FAE379707E7}" srcOrd="6" destOrd="0" presId="urn:microsoft.com/office/officeart/2008/layout/VerticalCurvedList"/>
    <dgm:cxn modelId="{43468A8D-31E9-482F-B6E3-F927A37D8A94}" type="presParOf" srcId="{7C915A5E-3984-40A0-9BD8-3FAE379707E7}" destId="{A7D8AC80-9BE0-4644-A23D-A0DD3C9E4983}" srcOrd="0" destOrd="0" presId="urn:microsoft.com/office/officeart/2008/layout/VerticalCurvedList"/>
    <dgm:cxn modelId="{DAACAB6F-E5F4-45B9-9B1A-741D371B47F2}" type="presParOf" srcId="{04DFD2B7-025A-412A-8B2F-7B2B782439F0}" destId="{0308E4E8-E157-4602-A58B-72AA8A87CF6E}" srcOrd="7" destOrd="0" presId="urn:microsoft.com/office/officeart/2008/layout/VerticalCurvedList"/>
    <dgm:cxn modelId="{E6F047CF-63D7-4FDE-9079-9CB1FA6CE4FE}" type="presParOf" srcId="{04DFD2B7-025A-412A-8B2F-7B2B782439F0}" destId="{B6B290EF-AECB-481C-AADD-BE33213E464E}" srcOrd="8" destOrd="0" presId="urn:microsoft.com/office/officeart/2008/layout/VerticalCurvedList"/>
    <dgm:cxn modelId="{211EAF4F-E5F1-4452-AC1B-12A618979F78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Le Mississippi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La Mersey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La Tamise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La Seine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8F33738A-CA23-4D31-BA29-A5C45A0AC0CC}" type="presOf" srcId="{EA51A469-5149-4BDB-A7DB-A0B9C8CBF556}" destId="{0308E4E8-E157-4602-A58B-72AA8A87CF6E}" srcOrd="0" destOrd="0" presId="urn:microsoft.com/office/officeart/2008/layout/VerticalCurvedList"/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001148D1-56EA-46B4-B4CC-8339D317CCC4}" type="presOf" srcId="{2E3ED50E-5D96-4C86-B42D-BAD500471FCF}" destId="{5C21B5AD-75E0-467D-B4BA-4F8D9645E0C1}" srcOrd="0" destOrd="0" presId="urn:microsoft.com/office/officeart/2008/layout/VerticalCurvedList"/>
    <dgm:cxn modelId="{94083D20-F90E-49E6-8AD3-B23B23ACB4FF}" type="presOf" srcId="{D6FD4119-744E-4C4F-939F-55208C31A1CA}" destId="{2EA340A4-A486-4AA2-BCB7-B84C50987569}" srcOrd="0" destOrd="0" presId="urn:microsoft.com/office/officeart/2008/layout/VerticalCurvedList"/>
    <dgm:cxn modelId="{58C3482A-0AF2-4194-8651-209B66E5CC48}" type="presOf" srcId="{29AED222-A02B-4162-97E7-D0EAA25B3BAE}" destId="{7B8D7707-D296-4B31-96C3-87C9F9CD2DF9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A34A1589-3CC6-48EA-A154-3D19DBCFDA9B}" type="presOf" srcId="{05B834F6-8411-458A-93A8-BDB65481D9EB}" destId="{82DC035F-3951-4843-A9E6-4191DF0B10AD}" srcOrd="0" destOrd="0" presId="urn:microsoft.com/office/officeart/2008/layout/VerticalCurvedList"/>
    <dgm:cxn modelId="{1EFB1A8B-3716-465F-9ADC-7262B280F925}" type="presOf" srcId="{1E8D53D1-F19A-44B4-A64D-202A0CA02144}" destId="{DFE47516-4030-47E3-A977-8CF78AC4E488}" srcOrd="0" destOrd="0" presId="urn:microsoft.com/office/officeart/2008/layout/VerticalCurvedList"/>
    <dgm:cxn modelId="{C66BA1E2-6E35-4287-8426-B63EFB822DAD}" type="presParOf" srcId="{82DC035F-3951-4843-A9E6-4191DF0B10AD}" destId="{04DFD2B7-025A-412A-8B2F-7B2B782439F0}" srcOrd="0" destOrd="0" presId="urn:microsoft.com/office/officeart/2008/layout/VerticalCurvedList"/>
    <dgm:cxn modelId="{1A092503-661D-4708-A7A3-46314C16C3A9}" type="presParOf" srcId="{04DFD2B7-025A-412A-8B2F-7B2B782439F0}" destId="{30C5781B-2278-400B-9B37-E0A0727DC975}" srcOrd="0" destOrd="0" presId="urn:microsoft.com/office/officeart/2008/layout/VerticalCurvedList"/>
    <dgm:cxn modelId="{7D97BDE8-F679-462D-91AF-663052350798}" type="presParOf" srcId="{30C5781B-2278-400B-9B37-E0A0727DC975}" destId="{8B361837-CE22-4A4F-9DCB-E5ED027B13AE}" srcOrd="0" destOrd="0" presId="urn:microsoft.com/office/officeart/2008/layout/VerticalCurvedList"/>
    <dgm:cxn modelId="{47AAA7E1-E765-46A6-A321-9139E8A6867E}" type="presParOf" srcId="{30C5781B-2278-400B-9B37-E0A0727DC975}" destId="{DFE47516-4030-47E3-A977-8CF78AC4E488}" srcOrd="1" destOrd="0" presId="urn:microsoft.com/office/officeart/2008/layout/VerticalCurvedList"/>
    <dgm:cxn modelId="{06198FD4-5737-47E1-BDFE-31CDAA08E131}" type="presParOf" srcId="{30C5781B-2278-400B-9B37-E0A0727DC975}" destId="{5D6FD2F3-42B6-4655-9E41-10EB19C28467}" srcOrd="2" destOrd="0" presId="urn:microsoft.com/office/officeart/2008/layout/VerticalCurvedList"/>
    <dgm:cxn modelId="{A275A0B5-3613-4032-9DC8-EFBADD4D02A7}" type="presParOf" srcId="{30C5781B-2278-400B-9B37-E0A0727DC975}" destId="{13EF76E8-4ED1-4C03-8BA5-F0BEEA39EEA8}" srcOrd="3" destOrd="0" presId="urn:microsoft.com/office/officeart/2008/layout/VerticalCurvedList"/>
    <dgm:cxn modelId="{8E8F843D-03D9-44A3-9982-B04542A67DC7}" type="presParOf" srcId="{04DFD2B7-025A-412A-8B2F-7B2B782439F0}" destId="{7B8D7707-D296-4B31-96C3-87C9F9CD2DF9}" srcOrd="1" destOrd="0" presId="urn:microsoft.com/office/officeart/2008/layout/VerticalCurvedList"/>
    <dgm:cxn modelId="{B0FAB08C-7C8B-4AA7-8B28-A45DB6B3B0A1}" type="presParOf" srcId="{04DFD2B7-025A-412A-8B2F-7B2B782439F0}" destId="{8DA787E6-69A2-4127-8EA0-EA86EFA0A70B}" srcOrd="2" destOrd="0" presId="urn:microsoft.com/office/officeart/2008/layout/VerticalCurvedList"/>
    <dgm:cxn modelId="{2A7630BD-390D-47F1-A1A5-1378BADA4091}" type="presParOf" srcId="{8DA787E6-69A2-4127-8EA0-EA86EFA0A70B}" destId="{0DA4E334-B013-4888-AA28-67A140322DFD}" srcOrd="0" destOrd="0" presId="urn:microsoft.com/office/officeart/2008/layout/VerticalCurvedList"/>
    <dgm:cxn modelId="{9F4136B6-4864-43D3-A13A-12C74D41D7DA}" type="presParOf" srcId="{04DFD2B7-025A-412A-8B2F-7B2B782439F0}" destId="{2EA340A4-A486-4AA2-BCB7-B84C50987569}" srcOrd="3" destOrd="0" presId="urn:microsoft.com/office/officeart/2008/layout/VerticalCurvedList"/>
    <dgm:cxn modelId="{22CFBFDA-4BA9-4EF1-A1F4-E99E76F772DB}" type="presParOf" srcId="{04DFD2B7-025A-412A-8B2F-7B2B782439F0}" destId="{E03269D6-5B05-4FC0-A220-E0C4E018C921}" srcOrd="4" destOrd="0" presId="urn:microsoft.com/office/officeart/2008/layout/VerticalCurvedList"/>
    <dgm:cxn modelId="{B240432E-3FF2-46D8-93B2-FD4B16CAFB30}" type="presParOf" srcId="{E03269D6-5B05-4FC0-A220-E0C4E018C921}" destId="{0ACB056D-4DC9-4C38-B9F1-F4066EA3C8A3}" srcOrd="0" destOrd="0" presId="urn:microsoft.com/office/officeart/2008/layout/VerticalCurvedList"/>
    <dgm:cxn modelId="{6A3E3E3F-DFDB-41C5-9533-6494C8EB2611}" type="presParOf" srcId="{04DFD2B7-025A-412A-8B2F-7B2B782439F0}" destId="{5C21B5AD-75E0-467D-B4BA-4F8D9645E0C1}" srcOrd="5" destOrd="0" presId="urn:microsoft.com/office/officeart/2008/layout/VerticalCurvedList"/>
    <dgm:cxn modelId="{C1D53F86-D2BA-4F11-B1D9-7C1B590C60FB}" type="presParOf" srcId="{04DFD2B7-025A-412A-8B2F-7B2B782439F0}" destId="{7C915A5E-3984-40A0-9BD8-3FAE379707E7}" srcOrd="6" destOrd="0" presId="urn:microsoft.com/office/officeart/2008/layout/VerticalCurvedList"/>
    <dgm:cxn modelId="{00B6A12E-2D98-40A6-9195-D838432CB293}" type="presParOf" srcId="{7C915A5E-3984-40A0-9BD8-3FAE379707E7}" destId="{A7D8AC80-9BE0-4644-A23D-A0DD3C9E4983}" srcOrd="0" destOrd="0" presId="urn:microsoft.com/office/officeart/2008/layout/VerticalCurvedList"/>
    <dgm:cxn modelId="{3507288B-11A3-47CE-8512-7A0FF2021A22}" type="presParOf" srcId="{04DFD2B7-025A-412A-8B2F-7B2B782439F0}" destId="{0308E4E8-E157-4602-A58B-72AA8A87CF6E}" srcOrd="7" destOrd="0" presId="urn:microsoft.com/office/officeart/2008/layout/VerticalCurvedList"/>
    <dgm:cxn modelId="{0860E52F-3E05-4DEA-90B1-0B7F59F72CB3}" type="presParOf" srcId="{04DFD2B7-025A-412A-8B2F-7B2B782439F0}" destId="{B6B290EF-AECB-481C-AADD-BE33213E464E}" srcOrd="8" destOrd="0" presId="urn:microsoft.com/office/officeart/2008/layout/VerticalCurvedList"/>
    <dgm:cxn modelId="{18779C9E-3941-49C3-8F57-BC033124CFC3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smtClean="0"/>
            <a:t>Hyde </a:t>
          </a:r>
          <a:r>
            <a:rPr lang="fr-FR" dirty="0" smtClean="0"/>
            <a:t>Park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Central </a:t>
          </a:r>
          <a:r>
            <a:rPr lang="fr-FR" dirty="0" smtClean="0"/>
            <a:t>Park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Parc Borely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Buckingham </a:t>
          </a:r>
          <a:r>
            <a:rPr lang="fr-FR" dirty="0" smtClean="0"/>
            <a:t>Park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F2275BA7-B4F2-4E51-9F0A-2B12C4C7ADFA}" type="presOf" srcId="{D6FD4119-744E-4C4F-939F-55208C31A1CA}" destId="{2EA340A4-A486-4AA2-BCB7-B84C50987569}" srcOrd="0" destOrd="0" presId="urn:microsoft.com/office/officeart/2008/layout/VerticalCurvedList"/>
    <dgm:cxn modelId="{1F180CEA-71EB-4DEE-AE07-46CFC1E4AB7F}" type="presOf" srcId="{29AED222-A02B-4162-97E7-D0EAA25B3BAE}" destId="{7B8D7707-D296-4B31-96C3-87C9F9CD2DF9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380DE63E-EF66-4CA2-B680-6D6751170D9D}" type="presOf" srcId="{2E3ED50E-5D96-4C86-B42D-BAD500471FCF}" destId="{5C21B5AD-75E0-467D-B4BA-4F8D9645E0C1}" srcOrd="0" destOrd="0" presId="urn:microsoft.com/office/officeart/2008/layout/VerticalCurvedList"/>
    <dgm:cxn modelId="{97B17CAA-824E-4F68-B9AC-38F69967025F}" type="presOf" srcId="{05B834F6-8411-458A-93A8-BDB65481D9EB}" destId="{82DC035F-3951-4843-A9E6-4191DF0B10AD}" srcOrd="0" destOrd="0" presId="urn:microsoft.com/office/officeart/2008/layout/VerticalCurvedList"/>
    <dgm:cxn modelId="{6D3D7B2A-EB74-47BB-9B54-72BC19CC8416}" type="presOf" srcId="{1E8D53D1-F19A-44B4-A64D-202A0CA02144}" destId="{DFE47516-4030-47E3-A977-8CF78AC4E488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1348E594-B21B-4AAB-8C97-21A1694C89F2}" type="presOf" srcId="{EA51A469-5149-4BDB-A7DB-A0B9C8CBF556}" destId="{0308E4E8-E157-4602-A58B-72AA8A87CF6E}" srcOrd="0" destOrd="0" presId="urn:microsoft.com/office/officeart/2008/layout/VerticalCurvedList"/>
    <dgm:cxn modelId="{32B2061E-EDA3-4D69-9059-9617F3453592}" type="presParOf" srcId="{82DC035F-3951-4843-A9E6-4191DF0B10AD}" destId="{04DFD2B7-025A-412A-8B2F-7B2B782439F0}" srcOrd="0" destOrd="0" presId="urn:microsoft.com/office/officeart/2008/layout/VerticalCurvedList"/>
    <dgm:cxn modelId="{05D8A9B9-9537-4186-ACF8-DA26CD6E8132}" type="presParOf" srcId="{04DFD2B7-025A-412A-8B2F-7B2B782439F0}" destId="{30C5781B-2278-400B-9B37-E0A0727DC975}" srcOrd="0" destOrd="0" presId="urn:microsoft.com/office/officeart/2008/layout/VerticalCurvedList"/>
    <dgm:cxn modelId="{451B64C4-3383-4408-8588-23C03CEEF085}" type="presParOf" srcId="{30C5781B-2278-400B-9B37-E0A0727DC975}" destId="{8B361837-CE22-4A4F-9DCB-E5ED027B13AE}" srcOrd="0" destOrd="0" presId="urn:microsoft.com/office/officeart/2008/layout/VerticalCurvedList"/>
    <dgm:cxn modelId="{1924E26A-8AE7-48F5-8CE3-E22DCAE88CE1}" type="presParOf" srcId="{30C5781B-2278-400B-9B37-E0A0727DC975}" destId="{DFE47516-4030-47E3-A977-8CF78AC4E488}" srcOrd="1" destOrd="0" presId="urn:microsoft.com/office/officeart/2008/layout/VerticalCurvedList"/>
    <dgm:cxn modelId="{520ECC35-A4E0-46FD-8B1F-F7DEE4EEACA0}" type="presParOf" srcId="{30C5781B-2278-400B-9B37-E0A0727DC975}" destId="{5D6FD2F3-42B6-4655-9E41-10EB19C28467}" srcOrd="2" destOrd="0" presId="urn:microsoft.com/office/officeart/2008/layout/VerticalCurvedList"/>
    <dgm:cxn modelId="{60AEE1BA-5F88-4574-8CA0-2EEE822EA96E}" type="presParOf" srcId="{30C5781B-2278-400B-9B37-E0A0727DC975}" destId="{13EF76E8-4ED1-4C03-8BA5-F0BEEA39EEA8}" srcOrd="3" destOrd="0" presId="urn:microsoft.com/office/officeart/2008/layout/VerticalCurvedList"/>
    <dgm:cxn modelId="{AE1D57A6-986C-4013-BBC4-F3443B88B3F0}" type="presParOf" srcId="{04DFD2B7-025A-412A-8B2F-7B2B782439F0}" destId="{7B8D7707-D296-4B31-96C3-87C9F9CD2DF9}" srcOrd="1" destOrd="0" presId="urn:microsoft.com/office/officeart/2008/layout/VerticalCurvedList"/>
    <dgm:cxn modelId="{E0EF8C60-C8A7-4732-8910-E27F83075496}" type="presParOf" srcId="{04DFD2B7-025A-412A-8B2F-7B2B782439F0}" destId="{8DA787E6-69A2-4127-8EA0-EA86EFA0A70B}" srcOrd="2" destOrd="0" presId="urn:microsoft.com/office/officeart/2008/layout/VerticalCurvedList"/>
    <dgm:cxn modelId="{B08CE788-1EA8-4A7C-B939-6A190809B0F4}" type="presParOf" srcId="{8DA787E6-69A2-4127-8EA0-EA86EFA0A70B}" destId="{0DA4E334-B013-4888-AA28-67A140322DFD}" srcOrd="0" destOrd="0" presId="urn:microsoft.com/office/officeart/2008/layout/VerticalCurvedList"/>
    <dgm:cxn modelId="{9CC4396D-B620-4F10-A97E-1B6AEF0E4C55}" type="presParOf" srcId="{04DFD2B7-025A-412A-8B2F-7B2B782439F0}" destId="{2EA340A4-A486-4AA2-BCB7-B84C50987569}" srcOrd="3" destOrd="0" presId="urn:microsoft.com/office/officeart/2008/layout/VerticalCurvedList"/>
    <dgm:cxn modelId="{DB4DB6C9-3F6C-4D6F-BD54-44BA50EE8ABB}" type="presParOf" srcId="{04DFD2B7-025A-412A-8B2F-7B2B782439F0}" destId="{E03269D6-5B05-4FC0-A220-E0C4E018C921}" srcOrd="4" destOrd="0" presId="urn:microsoft.com/office/officeart/2008/layout/VerticalCurvedList"/>
    <dgm:cxn modelId="{CB332584-97A6-4F52-82FA-8D3B235609F5}" type="presParOf" srcId="{E03269D6-5B05-4FC0-A220-E0C4E018C921}" destId="{0ACB056D-4DC9-4C38-B9F1-F4066EA3C8A3}" srcOrd="0" destOrd="0" presId="urn:microsoft.com/office/officeart/2008/layout/VerticalCurvedList"/>
    <dgm:cxn modelId="{4A63FF9D-58CC-4400-BF4E-4BEF6AA52385}" type="presParOf" srcId="{04DFD2B7-025A-412A-8B2F-7B2B782439F0}" destId="{5C21B5AD-75E0-467D-B4BA-4F8D9645E0C1}" srcOrd="5" destOrd="0" presId="urn:microsoft.com/office/officeart/2008/layout/VerticalCurvedList"/>
    <dgm:cxn modelId="{D1529F2A-D54D-415C-8E04-E0E62113BB2E}" type="presParOf" srcId="{04DFD2B7-025A-412A-8B2F-7B2B782439F0}" destId="{7C915A5E-3984-40A0-9BD8-3FAE379707E7}" srcOrd="6" destOrd="0" presId="urn:microsoft.com/office/officeart/2008/layout/VerticalCurvedList"/>
    <dgm:cxn modelId="{F2BCD199-F178-4334-B39F-72165171984D}" type="presParOf" srcId="{7C915A5E-3984-40A0-9BD8-3FAE379707E7}" destId="{A7D8AC80-9BE0-4644-A23D-A0DD3C9E4983}" srcOrd="0" destOrd="0" presId="urn:microsoft.com/office/officeart/2008/layout/VerticalCurvedList"/>
    <dgm:cxn modelId="{87736C8E-6C32-4EFC-8E19-79B09893D0C1}" type="presParOf" srcId="{04DFD2B7-025A-412A-8B2F-7B2B782439F0}" destId="{0308E4E8-E157-4602-A58B-72AA8A87CF6E}" srcOrd="7" destOrd="0" presId="urn:microsoft.com/office/officeart/2008/layout/VerticalCurvedList"/>
    <dgm:cxn modelId="{A17883B2-9680-43D5-B4E0-5B50EF19E2A1}" type="presParOf" srcId="{04DFD2B7-025A-412A-8B2F-7B2B782439F0}" destId="{B6B290EF-AECB-481C-AADD-BE33213E464E}" srcOrd="8" destOrd="0" presId="urn:microsoft.com/office/officeart/2008/layout/VerticalCurvedList"/>
    <dgm:cxn modelId="{8F6FE201-7725-4012-845C-4D476D509DFA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err="1" smtClean="0"/>
            <a:t>Big</a:t>
          </a:r>
          <a:r>
            <a:rPr lang="fr-FR" dirty="0" smtClean="0"/>
            <a:t> Ben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Hyde Parc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smtClean="0"/>
            <a:t>London Eye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La </a:t>
          </a:r>
          <a:r>
            <a:rPr lang="fr-FR" dirty="0" err="1" smtClean="0"/>
            <a:t>Uber</a:t>
          </a:r>
          <a:r>
            <a:rPr lang="fr-FR" dirty="0" smtClean="0"/>
            <a:t> </a:t>
          </a:r>
          <a:r>
            <a:rPr lang="fr-FR" dirty="0" err="1" smtClean="0"/>
            <a:t>wheel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C6E4E437-7A88-473B-841A-717DF18D29B3}" type="presOf" srcId="{2E3ED50E-5D96-4C86-B42D-BAD500471FCF}" destId="{5C21B5AD-75E0-467D-B4BA-4F8D9645E0C1}" srcOrd="0" destOrd="0" presId="urn:microsoft.com/office/officeart/2008/layout/VerticalCurvedList"/>
    <dgm:cxn modelId="{84C3E9E5-BFD6-4162-A9FB-81DF4B380BFF}" type="presOf" srcId="{29AED222-A02B-4162-97E7-D0EAA25B3BAE}" destId="{7B8D7707-D296-4B31-96C3-87C9F9CD2DF9}" srcOrd="0" destOrd="0" presId="urn:microsoft.com/office/officeart/2008/layout/VerticalCurvedList"/>
    <dgm:cxn modelId="{3FEB6522-D1DF-4EBB-B7F4-114C54AEB735}" type="presOf" srcId="{EA51A469-5149-4BDB-A7DB-A0B9C8CBF556}" destId="{0308E4E8-E157-4602-A58B-72AA8A87CF6E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7EBE6603-3B41-44BB-A3D6-67E70901149A}" type="presOf" srcId="{05B834F6-8411-458A-93A8-BDB65481D9EB}" destId="{82DC035F-3951-4843-A9E6-4191DF0B10AD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4D0A01B3-A488-4193-9E43-25A3B087C890}" type="presOf" srcId="{1E8D53D1-F19A-44B4-A64D-202A0CA02144}" destId="{DFE47516-4030-47E3-A977-8CF78AC4E488}" srcOrd="0" destOrd="0" presId="urn:microsoft.com/office/officeart/2008/layout/VerticalCurvedList"/>
    <dgm:cxn modelId="{C9CE26D5-9AA2-41C4-8E0E-94A86C830603}" type="presOf" srcId="{D6FD4119-744E-4C4F-939F-55208C31A1CA}" destId="{2EA340A4-A486-4AA2-BCB7-B84C50987569}" srcOrd="0" destOrd="0" presId="urn:microsoft.com/office/officeart/2008/layout/VerticalCurvedList"/>
    <dgm:cxn modelId="{4376B2E9-BDD6-4AAC-BBF2-CD943C1BE1E2}" type="presParOf" srcId="{82DC035F-3951-4843-A9E6-4191DF0B10AD}" destId="{04DFD2B7-025A-412A-8B2F-7B2B782439F0}" srcOrd="0" destOrd="0" presId="urn:microsoft.com/office/officeart/2008/layout/VerticalCurvedList"/>
    <dgm:cxn modelId="{08BE3341-D26C-4ED5-9A22-9564AD5C6FAA}" type="presParOf" srcId="{04DFD2B7-025A-412A-8B2F-7B2B782439F0}" destId="{30C5781B-2278-400B-9B37-E0A0727DC975}" srcOrd="0" destOrd="0" presId="urn:microsoft.com/office/officeart/2008/layout/VerticalCurvedList"/>
    <dgm:cxn modelId="{A22E9E84-002B-43F5-974C-A5B313FC0CED}" type="presParOf" srcId="{30C5781B-2278-400B-9B37-E0A0727DC975}" destId="{8B361837-CE22-4A4F-9DCB-E5ED027B13AE}" srcOrd="0" destOrd="0" presId="urn:microsoft.com/office/officeart/2008/layout/VerticalCurvedList"/>
    <dgm:cxn modelId="{E0FFF9BD-59A4-452B-BA30-E0F7C2D499B2}" type="presParOf" srcId="{30C5781B-2278-400B-9B37-E0A0727DC975}" destId="{DFE47516-4030-47E3-A977-8CF78AC4E488}" srcOrd="1" destOrd="0" presId="urn:microsoft.com/office/officeart/2008/layout/VerticalCurvedList"/>
    <dgm:cxn modelId="{69A143DB-AC96-45CA-887C-477A5EDFBB2A}" type="presParOf" srcId="{30C5781B-2278-400B-9B37-E0A0727DC975}" destId="{5D6FD2F3-42B6-4655-9E41-10EB19C28467}" srcOrd="2" destOrd="0" presId="urn:microsoft.com/office/officeart/2008/layout/VerticalCurvedList"/>
    <dgm:cxn modelId="{860E6EB1-F0D3-4F31-A6A7-FB52DA91B7F6}" type="presParOf" srcId="{30C5781B-2278-400B-9B37-E0A0727DC975}" destId="{13EF76E8-4ED1-4C03-8BA5-F0BEEA39EEA8}" srcOrd="3" destOrd="0" presId="urn:microsoft.com/office/officeart/2008/layout/VerticalCurvedList"/>
    <dgm:cxn modelId="{2720D945-155E-47D7-A5D4-3C930D2A81A8}" type="presParOf" srcId="{04DFD2B7-025A-412A-8B2F-7B2B782439F0}" destId="{7B8D7707-D296-4B31-96C3-87C9F9CD2DF9}" srcOrd="1" destOrd="0" presId="urn:microsoft.com/office/officeart/2008/layout/VerticalCurvedList"/>
    <dgm:cxn modelId="{617AB721-D0CA-47A8-AF18-8E2B63C3FBC2}" type="presParOf" srcId="{04DFD2B7-025A-412A-8B2F-7B2B782439F0}" destId="{8DA787E6-69A2-4127-8EA0-EA86EFA0A70B}" srcOrd="2" destOrd="0" presId="urn:microsoft.com/office/officeart/2008/layout/VerticalCurvedList"/>
    <dgm:cxn modelId="{A50A7D03-C624-49B4-BF51-1B72B408005A}" type="presParOf" srcId="{8DA787E6-69A2-4127-8EA0-EA86EFA0A70B}" destId="{0DA4E334-B013-4888-AA28-67A140322DFD}" srcOrd="0" destOrd="0" presId="urn:microsoft.com/office/officeart/2008/layout/VerticalCurvedList"/>
    <dgm:cxn modelId="{08D43788-CCD2-43F6-832A-B488EFE0CD59}" type="presParOf" srcId="{04DFD2B7-025A-412A-8B2F-7B2B782439F0}" destId="{2EA340A4-A486-4AA2-BCB7-B84C50987569}" srcOrd="3" destOrd="0" presId="urn:microsoft.com/office/officeart/2008/layout/VerticalCurvedList"/>
    <dgm:cxn modelId="{FA6FB33E-EA4E-429B-AEC3-605E75B47EC1}" type="presParOf" srcId="{04DFD2B7-025A-412A-8B2F-7B2B782439F0}" destId="{E03269D6-5B05-4FC0-A220-E0C4E018C921}" srcOrd="4" destOrd="0" presId="urn:microsoft.com/office/officeart/2008/layout/VerticalCurvedList"/>
    <dgm:cxn modelId="{EE028309-9B82-41DB-BB31-8C9B3A576DF7}" type="presParOf" srcId="{E03269D6-5B05-4FC0-A220-E0C4E018C921}" destId="{0ACB056D-4DC9-4C38-B9F1-F4066EA3C8A3}" srcOrd="0" destOrd="0" presId="urn:microsoft.com/office/officeart/2008/layout/VerticalCurvedList"/>
    <dgm:cxn modelId="{33ECE806-C6D4-476A-A0C4-19B794D97438}" type="presParOf" srcId="{04DFD2B7-025A-412A-8B2F-7B2B782439F0}" destId="{5C21B5AD-75E0-467D-B4BA-4F8D9645E0C1}" srcOrd="5" destOrd="0" presId="urn:microsoft.com/office/officeart/2008/layout/VerticalCurvedList"/>
    <dgm:cxn modelId="{017FC5A6-0D17-46C1-88EE-EAE93391FA54}" type="presParOf" srcId="{04DFD2B7-025A-412A-8B2F-7B2B782439F0}" destId="{7C915A5E-3984-40A0-9BD8-3FAE379707E7}" srcOrd="6" destOrd="0" presId="urn:microsoft.com/office/officeart/2008/layout/VerticalCurvedList"/>
    <dgm:cxn modelId="{90FC4BDB-5A3F-44AD-8FA1-BA5BF5D88D72}" type="presParOf" srcId="{7C915A5E-3984-40A0-9BD8-3FAE379707E7}" destId="{A7D8AC80-9BE0-4644-A23D-A0DD3C9E4983}" srcOrd="0" destOrd="0" presId="urn:microsoft.com/office/officeart/2008/layout/VerticalCurvedList"/>
    <dgm:cxn modelId="{A2DBD850-5FD0-453A-9260-AB49C9B75904}" type="presParOf" srcId="{04DFD2B7-025A-412A-8B2F-7B2B782439F0}" destId="{0308E4E8-E157-4602-A58B-72AA8A87CF6E}" srcOrd="7" destOrd="0" presId="urn:microsoft.com/office/officeart/2008/layout/VerticalCurvedList"/>
    <dgm:cxn modelId="{A2506B73-4970-434B-A70B-C5625ADCF4CF}" type="presParOf" srcId="{04DFD2B7-025A-412A-8B2F-7B2B782439F0}" destId="{B6B290EF-AECB-481C-AADD-BE33213E464E}" srcOrd="8" destOrd="0" presId="urn:microsoft.com/office/officeart/2008/layout/VerticalCurvedList"/>
    <dgm:cxn modelId="{B9F235B1-18F0-4B72-A7A1-76B96AA3E4EF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B834F6-8411-458A-93A8-BDB65481D9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9AED222-A02B-4162-97E7-D0EAA25B3BAE}">
      <dgm:prSet phldrT="[Texte]"/>
      <dgm:spPr/>
      <dgm:t>
        <a:bodyPr/>
        <a:lstStyle/>
        <a:p>
          <a:r>
            <a:rPr lang="fr-FR" dirty="0" err="1" smtClean="0"/>
            <a:t>Big</a:t>
          </a:r>
          <a:r>
            <a:rPr lang="fr-FR" dirty="0" smtClean="0"/>
            <a:t> Ben</a:t>
          </a:r>
          <a:endParaRPr lang="fr-FR" dirty="0"/>
        </a:p>
      </dgm:t>
    </dgm:pt>
    <dgm:pt modelId="{9A36B5D7-EFBA-4052-8C18-EA3FC60FCFB2}" type="parTrans" cxnId="{22C385AD-1BB8-40C5-ADC3-7385FD12AD6D}">
      <dgm:prSet/>
      <dgm:spPr/>
      <dgm:t>
        <a:bodyPr/>
        <a:lstStyle/>
        <a:p>
          <a:endParaRPr lang="fr-FR"/>
        </a:p>
      </dgm:t>
    </dgm:pt>
    <dgm:pt modelId="{1E8D53D1-F19A-44B4-A64D-202A0CA02144}" type="sibTrans" cxnId="{22C385AD-1BB8-40C5-ADC3-7385FD12AD6D}">
      <dgm:prSet/>
      <dgm:spPr/>
      <dgm:t>
        <a:bodyPr/>
        <a:lstStyle/>
        <a:p>
          <a:endParaRPr lang="fr-FR"/>
        </a:p>
      </dgm:t>
    </dgm:pt>
    <dgm:pt modelId="{D6FD4119-744E-4C4F-939F-55208C31A1CA}">
      <dgm:prSet phldrT="[Texte]"/>
      <dgm:spPr/>
      <dgm:t>
        <a:bodyPr/>
        <a:lstStyle/>
        <a:p>
          <a:r>
            <a:rPr lang="fr-FR" dirty="0" smtClean="0"/>
            <a:t>Harrods</a:t>
          </a:r>
          <a:endParaRPr lang="fr-FR" dirty="0"/>
        </a:p>
      </dgm:t>
    </dgm:pt>
    <dgm:pt modelId="{2BA30F60-BEBE-4A1B-AE9A-AFECC36F9F8A}" type="parTrans" cxnId="{C1096A15-19D9-4E1B-B7FC-9479786CB0F6}">
      <dgm:prSet/>
      <dgm:spPr/>
      <dgm:t>
        <a:bodyPr/>
        <a:lstStyle/>
        <a:p>
          <a:endParaRPr lang="fr-FR"/>
        </a:p>
      </dgm:t>
    </dgm:pt>
    <dgm:pt modelId="{C9573FAB-2B60-4D29-BCE6-06BBFE09C42B}" type="sibTrans" cxnId="{C1096A15-19D9-4E1B-B7FC-9479786CB0F6}">
      <dgm:prSet/>
      <dgm:spPr/>
      <dgm:t>
        <a:bodyPr/>
        <a:lstStyle/>
        <a:p>
          <a:endParaRPr lang="fr-FR"/>
        </a:p>
      </dgm:t>
    </dgm:pt>
    <dgm:pt modelId="{2E3ED50E-5D96-4C86-B42D-BAD500471FCF}">
      <dgm:prSet phldrT="[Texte]"/>
      <dgm:spPr/>
      <dgm:t>
        <a:bodyPr/>
        <a:lstStyle/>
        <a:p>
          <a:r>
            <a:rPr lang="fr-FR" dirty="0" err="1" smtClean="0"/>
            <a:t>Amora</a:t>
          </a:r>
          <a:r>
            <a:rPr lang="fr-FR" dirty="0" smtClean="0"/>
            <a:t> London</a:t>
          </a:r>
          <a:endParaRPr lang="fr-FR" dirty="0"/>
        </a:p>
      </dgm:t>
    </dgm:pt>
    <dgm:pt modelId="{CE2D0A1E-444D-4489-97B5-BBD0471C6664}" type="parTrans" cxnId="{8A88EB47-B8F2-4621-A7F0-36C5BE8E48F7}">
      <dgm:prSet/>
      <dgm:spPr/>
      <dgm:t>
        <a:bodyPr/>
        <a:lstStyle/>
        <a:p>
          <a:endParaRPr lang="fr-FR"/>
        </a:p>
      </dgm:t>
    </dgm:pt>
    <dgm:pt modelId="{45BF9036-8962-40BE-8457-E59624EF35F1}" type="sibTrans" cxnId="{8A88EB47-B8F2-4621-A7F0-36C5BE8E48F7}">
      <dgm:prSet/>
      <dgm:spPr/>
      <dgm:t>
        <a:bodyPr/>
        <a:lstStyle/>
        <a:p>
          <a:endParaRPr lang="fr-FR"/>
        </a:p>
      </dgm:t>
    </dgm:pt>
    <dgm:pt modelId="{EA51A469-5149-4BDB-A7DB-A0B9C8CBF556}">
      <dgm:prSet/>
      <dgm:spPr/>
      <dgm:t>
        <a:bodyPr/>
        <a:lstStyle/>
        <a:p>
          <a:r>
            <a:rPr lang="fr-FR" dirty="0" smtClean="0"/>
            <a:t>Tour </a:t>
          </a:r>
          <a:r>
            <a:rPr lang="fr-FR" dirty="0" err="1" smtClean="0"/>
            <a:t>Orbit</a:t>
          </a:r>
          <a:endParaRPr lang="fr-FR" dirty="0"/>
        </a:p>
      </dgm:t>
    </dgm:pt>
    <dgm:pt modelId="{A395975F-109D-437A-BFD2-71512DB3FEA3}" type="parTrans" cxnId="{05526078-F143-4975-9CE1-DA997F246974}">
      <dgm:prSet/>
      <dgm:spPr/>
      <dgm:t>
        <a:bodyPr/>
        <a:lstStyle/>
        <a:p>
          <a:endParaRPr lang="fr-FR"/>
        </a:p>
      </dgm:t>
    </dgm:pt>
    <dgm:pt modelId="{9FF12F57-7AD9-495F-9FA2-BC2DE20FD1EF}" type="sibTrans" cxnId="{05526078-F143-4975-9CE1-DA997F246974}">
      <dgm:prSet/>
      <dgm:spPr/>
      <dgm:t>
        <a:bodyPr/>
        <a:lstStyle/>
        <a:p>
          <a:endParaRPr lang="fr-FR"/>
        </a:p>
      </dgm:t>
    </dgm:pt>
    <dgm:pt modelId="{82DC035F-3951-4843-A9E6-4191DF0B10AD}" type="pres">
      <dgm:prSet presAssocID="{05B834F6-8411-458A-93A8-BDB65481D9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4DFD2B7-025A-412A-8B2F-7B2B782439F0}" type="pres">
      <dgm:prSet presAssocID="{05B834F6-8411-458A-93A8-BDB65481D9EB}" presName="Name1" presStyleCnt="0"/>
      <dgm:spPr/>
      <dgm:t>
        <a:bodyPr/>
        <a:lstStyle/>
        <a:p>
          <a:endParaRPr lang="fr-FR"/>
        </a:p>
      </dgm:t>
    </dgm:pt>
    <dgm:pt modelId="{30C5781B-2278-400B-9B37-E0A0727DC975}" type="pres">
      <dgm:prSet presAssocID="{05B834F6-8411-458A-93A8-BDB65481D9EB}" presName="cycle" presStyleCnt="0"/>
      <dgm:spPr/>
      <dgm:t>
        <a:bodyPr/>
        <a:lstStyle/>
        <a:p>
          <a:endParaRPr lang="fr-FR"/>
        </a:p>
      </dgm:t>
    </dgm:pt>
    <dgm:pt modelId="{8B361837-CE22-4A4F-9DCB-E5ED027B13AE}" type="pres">
      <dgm:prSet presAssocID="{05B834F6-8411-458A-93A8-BDB65481D9EB}" presName="srcNode" presStyleLbl="node1" presStyleIdx="0" presStyleCnt="4"/>
      <dgm:spPr/>
      <dgm:t>
        <a:bodyPr/>
        <a:lstStyle/>
        <a:p>
          <a:endParaRPr lang="fr-FR"/>
        </a:p>
      </dgm:t>
    </dgm:pt>
    <dgm:pt modelId="{DFE47516-4030-47E3-A977-8CF78AC4E488}" type="pres">
      <dgm:prSet presAssocID="{05B834F6-8411-458A-93A8-BDB65481D9EB}" presName="conn" presStyleLbl="parChTrans1D2" presStyleIdx="0" presStyleCnt="1"/>
      <dgm:spPr/>
      <dgm:t>
        <a:bodyPr/>
        <a:lstStyle/>
        <a:p>
          <a:endParaRPr lang="fr-FR"/>
        </a:p>
      </dgm:t>
    </dgm:pt>
    <dgm:pt modelId="{5D6FD2F3-42B6-4655-9E41-10EB19C28467}" type="pres">
      <dgm:prSet presAssocID="{05B834F6-8411-458A-93A8-BDB65481D9EB}" presName="extraNode" presStyleLbl="node1" presStyleIdx="0" presStyleCnt="4"/>
      <dgm:spPr/>
      <dgm:t>
        <a:bodyPr/>
        <a:lstStyle/>
        <a:p>
          <a:endParaRPr lang="fr-FR"/>
        </a:p>
      </dgm:t>
    </dgm:pt>
    <dgm:pt modelId="{13EF76E8-4ED1-4C03-8BA5-F0BEEA39EEA8}" type="pres">
      <dgm:prSet presAssocID="{05B834F6-8411-458A-93A8-BDB65481D9EB}" presName="dstNode" presStyleLbl="node1" presStyleIdx="0" presStyleCnt="4"/>
      <dgm:spPr/>
      <dgm:t>
        <a:bodyPr/>
        <a:lstStyle/>
        <a:p>
          <a:endParaRPr lang="fr-FR"/>
        </a:p>
      </dgm:t>
    </dgm:pt>
    <dgm:pt modelId="{7B8D7707-D296-4B31-96C3-87C9F9CD2DF9}" type="pres">
      <dgm:prSet presAssocID="{29AED222-A02B-4162-97E7-D0EAA25B3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787E6-69A2-4127-8EA0-EA86EFA0A70B}" type="pres">
      <dgm:prSet presAssocID="{29AED222-A02B-4162-97E7-D0EAA25B3BAE}" presName="accent_1" presStyleCnt="0"/>
      <dgm:spPr/>
      <dgm:t>
        <a:bodyPr/>
        <a:lstStyle/>
        <a:p>
          <a:endParaRPr lang="fr-FR"/>
        </a:p>
      </dgm:t>
    </dgm:pt>
    <dgm:pt modelId="{0DA4E334-B013-4888-AA28-67A140322DFD}" type="pres">
      <dgm:prSet presAssocID="{29AED222-A02B-4162-97E7-D0EAA25B3BAE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2EA340A4-A486-4AA2-BCB7-B84C50987569}" type="pres">
      <dgm:prSet presAssocID="{D6FD4119-744E-4C4F-939F-55208C31A1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269D6-5B05-4FC0-A220-E0C4E018C921}" type="pres">
      <dgm:prSet presAssocID="{D6FD4119-744E-4C4F-939F-55208C31A1CA}" presName="accent_2" presStyleCnt="0"/>
      <dgm:spPr/>
      <dgm:t>
        <a:bodyPr/>
        <a:lstStyle/>
        <a:p>
          <a:endParaRPr lang="fr-FR"/>
        </a:p>
      </dgm:t>
    </dgm:pt>
    <dgm:pt modelId="{0ACB056D-4DC9-4C38-B9F1-F4066EA3C8A3}" type="pres">
      <dgm:prSet presAssocID="{D6FD4119-744E-4C4F-939F-55208C31A1CA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5C21B5AD-75E0-467D-B4BA-4F8D9645E0C1}" type="pres">
      <dgm:prSet presAssocID="{2E3ED50E-5D96-4C86-B42D-BAD500471F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15A5E-3984-40A0-9BD8-3FAE379707E7}" type="pres">
      <dgm:prSet presAssocID="{2E3ED50E-5D96-4C86-B42D-BAD500471FCF}" presName="accent_3" presStyleCnt="0"/>
      <dgm:spPr/>
      <dgm:t>
        <a:bodyPr/>
        <a:lstStyle/>
        <a:p>
          <a:endParaRPr lang="fr-FR"/>
        </a:p>
      </dgm:t>
    </dgm:pt>
    <dgm:pt modelId="{A7D8AC80-9BE0-4644-A23D-A0DD3C9E4983}" type="pres">
      <dgm:prSet presAssocID="{2E3ED50E-5D96-4C86-B42D-BAD500471FCF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0308E4E8-E157-4602-A58B-72AA8A87CF6E}" type="pres">
      <dgm:prSet presAssocID="{EA51A469-5149-4BDB-A7DB-A0B9C8CBF5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290EF-AECB-481C-AADD-BE33213E464E}" type="pres">
      <dgm:prSet presAssocID="{EA51A469-5149-4BDB-A7DB-A0B9C8CBF556}" presName="accent_4" presStyleCnt="0"/>
      <dgm:spPr/>
    </dgm:pt>
    <dgm:pt modelId="{D9B31C8D-1EE1-44D3-9CC0-FE2FC3963EFF}" type="pres">
      <dgm:prSet presAssocID="{EA51A469-5149-4BDB-A7DB-A0B9C8CBF556}" presName="accentRepeatNode" presStyleLbl="solidFgAcc1" presStyleIdx="3" presStyleCnt="4"/>
      <dgm:spPr/>
    </dgm:pt>
  </dgm:ptLst>
  <dgm:cxnLst>
    <dgm:cxn modelId="{05526078-F143-4975-9CE1-DA997F246974}" srcId="{05B834F6-8411-458A-93A8-BDB65481D9EB}" destId="{EA51A469-5149-4BDB-A7DB-A0B9C8CBF556}" srcOrd="3" destOrd="0" parTransId="{A395975F-109D-437A-BFD2-71512DB3FEA3}" sibTransId="{9FF12F57-7AD9-495F-9FA2-BC2DE20FD1EF}"/>
    <dgm:cxn modelId="{3BD3E98C-060F-4E4B-9E11-A5A31199257E}" type="presOf" srcId="{D6FD4119-744E-4C4F-939F-55208C31A1CA}" destId="{2EA340A4-A486-4AA2-BCB7-B84C50987569}" srcOrd="0" destOrd="0" presId="urn:microsoft.com/office/officeart/2008/layout/VerticalCurvedList"/>
    <dgm:cxn modelId="{B660DC0D-0713-40D4-ADE3-A7898D09F122}" type="presOf" srcId="{2E3ED50E-5D96-4C86-B42D-BAD500471FCF}" destId="{5C21B5AD-75E0-467D-B4BA-4F8D9645E0C1}" srcOrd="0" destOrd="0" presId="urn:microsoft.com/office/officeart/2008/layout/VerticalCurvedList"/>
    <dgm:cxn modelId="{C1096A15-19D9-4E1B-B7FC-9479786CB0F6}" srcId="{05B834F6-8411-458A-93A8-BDB65481D9EB}" destId="{D6FD4119-744E-4C4F-939F-55208C31A1CA}" srcOrd="1" destOrd="0" parTransId="{2BA30F60-BEBE-4A1B-AE9A-AFECC36F9F8A}" sibTransId="{C9573FAB-2B60-4D29-BCE6-06BBFE09C42B}"/>
    <dgm:cxn modelId="{52B3466C-FE6A-4AF9-A413-A53184050B51}" type="presOf" srcId="{1E8D53D1-F19A-44B4-A64D-202A0CA02144}" destId="{DFE47516-4030-47E3-A977-8CF78AC4E488}" srcOrd="0" destOrd="0" presId="urn:microsoft.com/office/officeart/2008/layout/VerticalCurvedList"/>
    <dgm:cxn modelId="{22C385AD-1BB8-40C5-ADC3-7385FD12AD6D}" srcId="{05B834F6-8411-458A-93A8-BDB65481D9EB}" destId="{29AED222-A02B-4162-97E7-D0EAA25B3BAE}" srcOrd="0" destOrd="0" parTransId="{9A36B5D7-EFBA-4052-8C18-EA3FC60FCFB2}" sibTransId="{1E8D53D1-F19A-44B4-A64D-202A0CA02144}"/>
    <dgm:cxn modelId="{8A88EB47-B8F2-4621-A7F0-36C5BE8E48F7}" srcId="{05B834F6-8411-458A-93A8-BDB65481D9EB}" destId="{2E3ED50E-5D96-4C86-B42D-BAD500471FCF}" srcOrd="2" destOrd="0" parTransId="{CE2D0A1E-444D-4489-97B5-BBD0471C6664}" sibTransId="{45BF9036-8962-40BE-8457-E59624EF35F1}"/>
    <dgm:cxn modelId="{28B575A3-1875-4327-87C7-B5BF0B3EA8BB}" type="presOf" srcId="{05B834F6-8411-458A-93A8-BDB65481D9EB}" destId="{82DC035F-3951-4843-A9E6-4191DF0B10AD}" srcOrd="0" destOrd="0" presId="urn:microsoft.com/office/officeart/2008/layout/VerticalCurvedList"/>
    <dgm:cxn modelId="{FF800518-4EE8-4450-805B-3071947A7F53}" type="presOf" srcId="{29AED222-A02B-4162-97E7-D0EAA25B3BAE}" destId="{7B8D7707-D296-4B31-96C3-87C9F9CD2DF9}" srcOrd="0" destOrd="0" presId="urn:microsoft.com/office/officeart/2008/layout/VerticalCurvedList"/>
    <dgm:cxn modelId="{EF85E446-4AE4-4F00-AD21-897016CF9190}" type="presOf" srcId="{EA51A469-5149-4BDB-A7DB-A0B9C8CBF556}" destId="{0308E4E8-E157-4602-A58B-72AA8A87CF6E}" srcOrd="0" destOrd="0" presId="urn:microsoft.com/office/officeart/2008/layout/VerticalCurvedList"/>
    <dgm:cxn modelId="{790F69A3-FA65-4581-9FCB-0F4DD3FB527A}" type="presParOf" srcId="{82DC035F-3951-4843-A9E6-4191DF0B10AD}" destId="{04DFD2B7-025A-412A-8B2F-7B2B782439F0}" srcOrd="0" destOrd="0" presId="urn:microsoft.com/office/officeart/2008/layout/VerticalCurvedList"/>
    <dgm:cxn modelId="{9845C9A5-3134-41C3-BFB1-36DF297F2D62}" type="presParOf" srcId="{04DFD2B7-025A-412A-8B2F-7B2B782439F0}" destId="{30C5781B-2278-400B-9B37-E0A0727DC975}" srcOrd="0" destOrd="0" presId="urn:microsoft.com/office/officeart/2008/layout/VerticalCurvedList"/>
    <dgm:cxn modelId="{0606BB43-9DD5-4858-BC86-E69456FF81E1}" type="presParOf" srcId="{30C5781B-2278-400B-9B37-E0A0727DC975}" destId="{8B361837-CE22-4A4F-9DCB-E5ED027B13AE}" srcOrd="0" destOrd="0" presId="urn:microsoft.com/office/officeart/2008/layout/VerticalCurvedList"/>
    <dgm:cxn modelId="{BF0CF044-39AB-4856-AC5B-0E678634E749}" type="presParOf" srcId="{30C5781B-2278-400B-9B37-E0A0727DC975}" destId="{DFE47516-4030-47E3-A977-8CF78AC4E488}" srcOrd="1" destOrd="0" presId="urn:microsoft.com/office/officeart/2008/layout/VerticalCurvedList"/>
    <dgm:cxn modelId="{CEC17577-FA0F-4819-AB53-37D52A472A13}" type="presParOf" srcId="{30C5781B-2278-400B-9B37-E0A0727DC975}" destId="{5D6FD2F3-42B6-4655-9E41-10EB19C28467}" srcOrd="2" destOrd="0" presId="urn:microsoft.com/office/officeart/2008/layout/VerticalCurvedList"/>
    <dgm:cxn modelId="{F1A88FDA-AD9B-4DFA-B3AC-29E0657C722A}" type="presParOf" srcId="{30C5781B-2278-400B-9B37-E0A0727DC975}" destId="{13EF76E8-4ED1-4C03-8BA5-F0BEEA39EEA8}" srcOrd="3" destOrd="0" presId="urn:microsoft.com/office/officeart/2008/layout/VerticalCurvedList"/>
    <dgm:cxn modelId="{C5C13594-A1DF-4FF1-9C8D-5ABCCBF17B3D}" type="presParOf" srcId="{04DFD2B7-025A-412A-8B2F-7B2B782439F0}" destId="{7B8D7707-D296-4B31-96C3-87C9F9CD2DF9}" srcOrd="1" destOrd="0" presId="urn:microsoft.com/office/officeart/2008/layout/VerticalCurvedList"/>
    <dgm:cxn modelId="{1B57FA3D-FE9A-4BB7-831D-21DDAB558319}" type="presParOf" srcId="{04DFD2B7-025A-412A-8B2F-7B2B782439F0}" destId="{8DA787E6-69A2-4127-8EA0-EA86EFA0A70B}" srcOrd="2" destOrd="0" presId="urn:microsoft.com/office/officeart/2008/layout/VerticalCurvedList"/>
    <dgm:cxn modelId="{0EE00A15-D00C-4C1A-A60C-358F410659FB}" type="presParOf" srcId="{8DA787E6-69A2-4127-8EA0-EA86EFA0A70B}" destId="{0DA4E334-B013-4888-AA28-67A140322DFD}" srcOrd="0" destOrd="0" presId="urn:microsoft.com/office/officeart/2008/layout/VerticalCurvedList"/>
    <dgm:cxn modelId="{386CA19D-2DED-4468-83C7-2C002EF765CC}" type="presParOf" srcId="{04DFD2B7-025A-412A-8B2F-7B2B782439F0}" destId="{2EA340A4-A486-4AA2-BCB7-B84C50987569}" srcOrd="3" destOrd="0" presId="urn:microsoft.com/office/officeart/2008/layout/VerticalCurvedList"/>
    <dgm:cxn modelId="{1E80EB7C-12A5-4C72-A390-5210FAB23957}" type="presParOf" srcId="{04DFD2B7-025A-412A-8B2F-7B2B782439F0}" destId="{E03269D6-5B05-4FC0-A220-E0C4E018C921}" srcOrd="4" destOrd="0" presId="urn:microsoft.com/office/officeart/2008/layout/VerticalCurvedList"/>
    <dgm:cxn modelId="{39FF81CA-CCE3-43AB-AD55-0700B63AA4F6}" type="presParOf" srcId="{E03269D6-5B05-4FC0-A220-E0C4E018C921}" destId="{0ACB056D-4DC9-4C38-B9F1-F4066EA3C8A3}" srcOrd="0" destOrd="0" presId="urn:microsoft.com/office/officeart/2008/layout/VerticalCurvedList"/>
    <dgm:cxn modelId="{1E95C20C-9453-4B9B-B519-A3F8CFE4332C}" type="presParOf" srcId="{04DFD2B7-025A-412A-8B2F-7B2B782439F0}" destId="{5C21B5AD-75E0-467D-B4BA-4F8D9645E0C1}" srcOrd="5" destOrd="0" presId="urn:microsoft.com/office/officeart/2008/layout/VerticalCurvedList"/>
    <dgm:cxn modelId="{147A8E09-D2A1-40CA-8901-4B4930B653D3}" type="presParOf" srcId="{04DFD2B7-025A-412A-8B2F-7B2B782439F0}" destId="{7C915A5E-3984-40A0-9BD8-3FAE379707E7}" srcOrd="6" destOrd="0" presId="urn:microsoft.com/office/officeart/2008/layout/VerticalCurvedList"/>
    <dgm:cxn modelId="{0500D68F-4DEE-4C14-BB11-6C3F8C02F1EE}" type="presParOf" srcId="{7C915A5E-3984-40A0-9BD8-3FAE379707E7}" destId="{A7D8AC80-9BE0-4644-A23D-A0DD3C9E4983}" srcOrd="0" destOrd="0" presId="urn:microsoft.com/office/officeart/2008/layout/VerticalCurvedList"/>
    <dgm:cxn modelId="{EE625D53-D94E-4453-B2BF-0C47B7AAB45B}" type="presParOf" srcId="{04DFD2B7-025A-412A-8B2F-7B2B782439F0}" destId="{0308E4E8-E157-4602-A58B-72AA8A87CF6E}" srcOrd="7" destOrd="0" presId="urn:microsoft.com/office/officeart/2008/layout/VerticalCurvedList"/>
    <dgm:cxn modelId="{5894D47C-A8C9-48CE-9615-47647B7F1EB5}" type="presParOf" srcId="{04DFD2B7-025A-412A-8B2F-7B2B782439F0}" destId="{B6B290EF-AECB-481C-AADD-BE33213E464E}" srcOrd="8" destOrd="0" presId="urn:microsoft.com/office/officeart/2008/layout/VerticalCurvedList"/>
    <dgm:cxn modelId="{AD135DDB-ABAE-404C-9CC7-33166DFEFECA}" type="presParOf" srcId="{B6B290EF-AECB-481C-AADD-BE33213E464E}" destId="{D9B31C8D-1EE1-44D3-9CC0-FE2FC3963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0" y="-755380"/>
          <a:ext cx="5871110" cy="5871110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111329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Logo d’une équipe de foot</a:t>
          </a:r>
          <a:endParaRPr lang="fr-FR" sz="2000" kern="1200" dirty="0"/>
        </a:p>
      </dsp:txBody>
      <dsp:txXfrm>
        <a:off x="493025" y="335223"/>
        <a:ext cx="4111329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3726746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 squat branché</a:t>
          </a:r>
          <a:endParaRPr lang="fr-FR" sz="2000" kern="1200" dirty="0"/>
        </a:p>
      </dsp:txBody>
      <dsp:txXfrm>
        <a:off x="877608" y="1341592"/>
        <a:ext cx="3726746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3726746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 musée</a:t>
          </a:r>
          <a:endParaRPr lang="fr-FR" sz="2000" kern="1200" dirty="0"/>
        </a:p>
      </dsp:txBody>
      <dsp:txXfrm>
        <a:off x="877608" y="2347961"/>
        <a:ext cx="3726746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6369-A5FE-445F-B6CE-94064382339F}">
      <dsp:nvSpPr>
        <dsp:cNvPr id="0" name=""/>
        <dsp:cNvSpPr/>
      </dsp:nvSpPr>
      <dsp:spPr>
        <a:xfrm>
          <a:off x="493025" y="3354330"/>
          <a:ext cx="4111329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métro</a:t>
          </a:r>
          <a:endParaRPr lang="fr-FR" sz="2000" kern="1200" dirty="0"/>
        </a:p>
      </dsp:txBody>
      <dsp:txXfrm>
        <a:off x="493025" y="3354330"/>
        <a:ext cx="4111329" cy="670796"/>
      </dsp:txXfrm>
    </dsp:sp>
    <dsp:sp modelId="{51A9C77D-C2B7-439E-B5A9-E6508CE3356E}">
      <dsp:nvSpPr>
        <dsp:cNvPr id="0" name=""/>
        <dsp:cNvSpPr/>
      </dsp:nvSpPr>
      <dsp:spPr>
        <a:xfrm>
          <a:off x="73777" y="3270480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Foot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Rugby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Tennis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Hand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Liverpool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Arsenal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Tottenham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Chelsea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 enseignes lumineuses et de grands magasins</a:t>
          </a:r>
          <a:endParaRPr lang="fr-FR" sz="20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 grand cirque</a:t>
          </a:r>
          <a:endParaRPr lang="fr-FR" sz="20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plus grand musée d’Angleterre</a:t>
          </a:r>
          <a:endParaRPr lang="fr-FR" sz="20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palais de la Reine</a:t>
          </a:r>
          <a:endParaRPr lang="fr-FR" sz="20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892755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801541" y="622919"/>
          <a:ext cx="4638907" cy="124566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74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VRAI</a:t>
          </a:r>
          <a:endParaRPr lang="fr-FR" sz="6500" kern="1200" dirty="0"/>
        </a:p>
      </dsp:txBody>
      <dsp:txXfrm>
        <a:off x="801541" y="622919"/>
        <a:ext cx="4638907" cy="1245665"/>
      </dsp:txXfrm>
    </dsp:sp>
    <dsp:sp modelId="{0DA4E334-B013-4888-AA28-67A140322DFD}">
      <dsp:nvSpPr>
        <dsp:cNvPr id="0" name=""/>
        <dsp:cNvSpPr/>
      </dsp:nvSpPr>
      <dsp:spPr>
        <a:xfrm>
          <a:off x="23000" y="467211"/>
          <a:ext cx="1557081" cy="155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01541" y="2491766"/>
          <a:ext cx="4638907" cy="124566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74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FAUX</a:t>
          </a:r>
          <a:endParaRPr lang="fr-FR" sz="6500" kern="1200" dirty="0"/>
        </a:p>
      </dsp:txBody>
      <dsp:txXfrm>
        <a:off x="801541" y="2491766"/>
        <a:ext cx="4638907" cy="1245665"/>
      </dsp:txXfrm>
    </dsp:sp>
    <dsp:sp modelId="{0ACB056D-4DC9-4C38-B9F1-F4066EA3C8A3}">
      <dsp:nvSpPr>
        <dsp:cNvPr id="0" name=""/>
        <dsp:cNvSpPr/>
      </dsp:nvSpPr>
      <dsp:spPr>
        <a:xfrm>
          <a:off x="23000" y="2336058"/>
          <a:ext cx="1557081" cy="155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Angleterre, Ecosse, Irlande, Canada</a:t>
          </a:r>
          <a:endParaRPr lang="fr-FR" sz="20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Angleterre, Ecosse, Irlande du Nord, Eire</a:t>
          </a:r>
          <a:endParaRPr lang="fr-FR" sz="20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Angleterre, Ecosse, Irlande du </a:t>
          </a:r>
          <a:r>
            <a:rPr lang="fr-FR" sz="2000" kern="1200" dirty="0" smtClean="0"/>
            <a:t>Nord</a:t>
          </a:r>
          <a:r>
            <a:rPr lang="fr-FR" sz="2000" kern="1200" dirty="0" smtClean="0"/>
            <a:t>, Pays de Galles</a:t>
          </a:r>
          <a:endParaRPr lang="fr-FR" sz="20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Angleterre, Ecosse, Belgique, Irlande</a:t>
          </a:r>
          <a:endParaRPr lang="fr-FR" sz="20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0" y="-755380"/>
          <a:ext cx="5871110" cy="5871110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111329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palais de Westminster</a:t>
          </a:r>
          <a:endParaRPr lang="fr-FR" sz="2000" kern="1200" dirty="0"/>
        </a:p>
      </dsp:txBody>
      <dsp:txXfrm>
        <a:off x="493025" y="335223"/>
        <a:ext cx="4111329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3726746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Buckingham Palace</a:t>
          </a:r>
          <a:endParaRPr lang="fr-FR" sz="2000" kern="1200" dirty="0"/>
        </a:p>
      </dsp:txBody>
      <dsp:txXfrm>
        <a:off x="877608" y="1341592"/>
        <a:ext cx="3726746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3726746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L’Abbaye de </a:t>
          </a:r>
          <a:r>
            <a:rPr lang="fr-FR" sz="2000" kern="1200" dirty="0" smtClean="0"/>
            <a:t>Westminster</a:t>
          </a:r>
          <a:endParaRPr lang="fr-FR" sz="2000" kern="1200" dirty="0"/>
        </a:p>
      </dsp:txBody>
      <dsp:txXfrm>
        <a:off x="877608" y="2347961"/>
        <a:ext cx="3726746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6369-A5FE-445F-B6CE-94064382339F}">
      <dsp:nvSpPr>
        <dsp:cNvPr id="0" name=""/>
        <dsp:cNvSpPr/>
      </dsp:nvSpPr>
      <dsp:spPr>
        <a:xfrm>
          <a:off x="493025" y="3354330"/>
          <a:ext cx="4111329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 Stamford Bridge</a:t>
          </a:r>
          <a:endParaRPr lang="fr-FR" sz="2000" kern="1200" dirty="0"/>
        </a:p>
      </dsp:txBody>
      <dsp:txXfrm>
        <a:off x="493025" y="3354330"/>
        <a:ext cx="4111329" cy="670796"/>
      </dsp:txXfrm>
    </dsp:sp>
    <dsp:sp modelId="{51A9C77D-C2B7-439E-B5A9-E6508CE3356E}">
      <dsp:nvSpPr>
        <dsp:cNvPr id="0" name=""/>
        <dsp:cNvSpPr/>
      </dsp:nvSpPr>
      <dsp:spPr>
        <a:xfrm>
          <a:off x="73777" y="3270480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5327518" y="-815871"/>
          <a:ext cx="6343784" cy="6343784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532065" y="362261"/>
          <a:ext cx="5513079" cy="72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Ils </a:t>
          </a:r>
          <a:r>
            <a:rPr lang="fr-FR" sz="1500" kern="1200" dirty="0" smtClean="0"/>
            <a:t>se lèvent </a:t>
          </a:r>
          <a:r>
            <a:rPr lang="fr-FR" sz="1500" kern="1200" dirty="0" smtClean="0"/>
            <a:t>tardivement, </a:t>
          </a:r>
          <a:r>
            <a:rPr lang="fr-FR" sz="1500" kern="1200" dirty="0" smtClean="0"/>
            <a:t>ils ne </a:t>
          </a:r>
          <a:r>
            <a:rPr lang="fr-FR" sz="1500" kern="1200" dirty="0" smtClean="0"/>
            <a:t>déjeunent pas.</a:t>
          </a:r>
          <a:endParaRPr lang="fr-FR" sz="1500" kern="1200" dirty="0"/>
        </a:p>
      </dsp:txBody>
      <dsp:txXfrm>
        <a:off x="532065" y="362261"/>
        <a:ext cx="5513079" cy="724900"/>
      </dsp:txXfrm>
    </dsp:sp>
    <dsp:sp modelId="{0DA4E334-B013-4888-AA28-67A140322DFD}">
      <dsp:nvSpPr>
        <dsp:cNvPr id="0" name=""/>
        <dsp:cNvSpPr/>
      </dsp:nvSpPr>
      <dsp:spPr>
        <a:xfrm>
          <a:off x="79002" y="271649"/>
          <a:ext cx="906125" cy="906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947667" y="1449801"/>
          <a:ext cx="5097476" cy="72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 la </a:t>
          </a:r>
          <a:r>
            <a:rPr lang="fr-FR" sz="1500" kern="1200" dirty="0" smtClean="0"/>
            <a:t>pâte </a:t>
          </a:r>
          <a:r>
            <a:rPr lang="fr-FR" sz="1500" kern="1200" dirty="0" smtClean="0"/>
            <a:t>à </a:t>
          </a:r>
          <a:r>
            <a:rPr lang="fr-FR" sz="1500" kern="1200" dirty="0" smtClean="0"/>
            <a:t>tartiner </a:t>
          </a:r>
          <a:r>
            <a:rPr lang="fr-FR" sz="1500" kern="1200" dirty="0" smtClean="0"/>
            <a:t>avec du thé.</a:t>
          </a:r>
          <a:endParaRPr lang="fr-FR" sz="1500" kern="1200" dirty="0"/>
        </a:p>
      </dsp:txBody>
      <dsp:txXfrm>
        <a:off x="947667" y="1449801"/>
        <a:ext cx="5097476" cy="724900"/>
      </dsp:txXfrm>
    </dsp:sp>
    <dsp:sp modelId="{0ACB056D-4DC9-4C38-B9F1-F4066EA3C8A3}">
      <dsp:nvSpPr>
        <dsp:cNvPr id="0" name=""/>
        <dsp:cNvSpPr/>
      </dsp:nvSpPr>
      <dsp:spPr>
        <a:xfrm>
          <a:off x="494604" y="1359188"/>
          <a:ext cx="906125" cy="906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947667" y="2537340"/>
          <a:ext cx="5097476" cy="72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Des céréales avec un chocolat chaud.</a:t>
          </a:r>
          <a:endParaRPr lang="fr-FR" sz="1500" kern="1200" dirty="0"/>
        </a:p>
      </dsp:txBody>
      <dsp:txXfrm>
        <a:off x="947667" y="2537340"/>
        <a:ext cx="5097476" cy="724900"/>
      </dsp:txXfrm>
    </dsp:sp>
    <dsp:sp modelId="{A7D8AC80-9BE0-4644-A23D-A0DD3C9E4983}">
      <dsp:nvSpPr>
        <dsp:cNvPr id="0" name=""/>
        <dsp:cNvSpPr/>
      </dsp:nvSpPr>
      <dsp:spPr>
        <a:xfrm>
          <a:off x="494604" y="2446727"/>
          <a:ext cx="906125" cy="906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6369-A5FE-445F-B6CE-94064382339F}">
      <dsp:nvSpPr>
        <dsp:cNvPr id="0" name=""/>
        <dsp:cNvSpPr/>
      </dsp:nvSpPr>
      <dsp:spPr>
        <a:xfrm>
          <a:off x="532065" y="3624879"/>
          <a:ext cx="5513079" cy="72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9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Boisson chaude, jus de fruits, bacon ou saucisses, des œufs, des haricots rouges et des pommes de terre.</a:t>
          </a:r>
          <a:endParaRPr lang="fr-FR" sz="1500" kern="1200" dirty="0"/>
        </a:p>
      </dsp:txBody>
      <dsp:txXfrm>
        <a:off x="532065" y="3624879"/>
        <a:ext cx="5513079" cy="724900"/>
      </dsp:txXfrm>
    </dsp:sp>
    <dsp:sp modelId="{51A9C77D-C2B7-439E-B5A9-E6508CE3356E}">
      <dsp:nvSpPr>
        <dsp:cNvPr id="0" name=""/>
        <dsp:cNvSpPr/>
      </dsp:nvSpPr>
      <dsp:spPr>
        <a:xfrm>
          <a:off x="79002" y="3534267"/>
          <a:ext cx="906125" cy="906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605522" y="436035"/>
          <a:ext cx="4798060" cy="87207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20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De l’Histoire et de la culture humaine.</a:t>
          </a:r>
          <a:endParaRPr lang="fr-FR" sz="1900" kern="1200" dirty="0"/>
        </a:p>
      </dsp:txBody>
      <dsp:txXfrm>
        <a:off x="605522" y="436035"/>
        <a:ext cx="4798060" cy="872070"/>
      </dsp:txXfrm>
    </dsp:sp>
    <dsp:sp modelId="{0DA4E334-B013-4888-AA28-67A140322DFD}">
      <dsp:nvSpPr>
        <dsp:cNvPr id="0" name=""/>
        <dsp:cNvSpPr/>
      </dsp:nvSpPr>
      <dsp:spPr>
        <a:xfrm>
          <a:off x="60478" y="327026"/>
          <a:ext cx="1090087" cy="1090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922519" y="1744140"/>
          <a:ext cx="4481062" cy="87207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20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D’histoire de l’art du Moyen Age à la fin du </a:t>
          </a:r>
          <a:r>
            <a:rPr lang="fr-FR" sz="1900" kern="1200" dirty="0" smtClean="0"/>
            <a:t>XIXe siècle</a:t>
          </a:r>
          <a:r>
            <a:rPr lang="fr-FR" sz="1900" kern="1200" dirty="0" smtClean="0"/>
            <a:t>.</a:t>
          </a:r>
          <a:endParaRPr lang="fr-FR" sz="1900" kern="1200" dirty="0"/>
        </a:p>
      </dsp:txBody>
      <dsp:txXfrm>
        <a:off x="922519" y="1744140"/>
        <a:ext cx="4481062" cy="872070"/>
      </dsp:txXfrm>
    </dsp:sp>
    <dsp:sp modelId="{0ACB056D-4DC9-4C38-B9F1-F4066EA3C8A3}">
      <dsp:nvSpPr>
        <dsp:cNvPr id="0" name=""/>
        <dsp:cNvSpPr/>
      </dsp:nvSpPr>
      <dsp:spPr>
        <a:xfrm>
          <a:off x="377476" y="1635131"/>
          <a:ext cx="1090087" cy="1090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605522" y="3052245"/>
          <a:ext cx="4798060" cy="87207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20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Des civilisations d’Afrique, d’Asie, d’Océanie et des Amériques.</a:t>
          </a:r>
          <a:endParaRPr lang="fr-FR" sz="1900" kern="1200" dirty="0"/>
        </a:p>
      </dsp:txBody>
      <dsp:txXfrm>
        <a:off x="605522" y="3052245"/>
        <a:ext cx="4798060" cy="872070"/>
      </dsp:txXfrm>
    </dsp:sp>
    <dsp:sp modelId="{A7D8AC80-9BE0-4644-A23D-A0DD3C9E4983}">
      <dsp:nvSpPr>
        <dsp:cNvPr id="0" name=""/>
        <dsp:cNvSpPr/>
      </dsp:nvSpPr>
      <dsp:spPr>
        <a:xfrm>
          <a:off x="60478" y="2943236"/>
          <a:ext cx="1090087" cy="1090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L’Euro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La </a:t>
          </a:r>
          <a:r>
            <a:rPr lang="fr-FR" sz="3500" kern="1200" dirty="0" smtClean="0"/>
            <a:t>Livre Sterling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Dinar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Dollar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Le Mississippi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La Mersey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La Tamise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La Seine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Hyde </a:t>
          </a:r>
          <a:r>
            <a:rPr lang="fr-FR" sz="3500" kern="1200" dirty="0" smtClean="0"/>
            <a:t>Park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Central </a:t>
          </a:r>
          <a:r>
            <a:rPr lang="fr-FR" sz="3500" kern="1200" dirty="0" smtClean="0"/>
            <a:t>Park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Parc Borely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Buckingham </a:t>
          </a:r>
          <a:r>
            <a:rPr lang="fr-FR" sz="3500" kern="1200" dirty="0" smtClean="0"/>
            <a:t>Park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Big</a:t>
          </a:r>
          <a:r>
            <a:rPr lang="fr-FR" sz="3500" kern="1200" dirty="0" smtClean="0"/>
            <a:t> Ben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Hyde Parc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London Eye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La </a:t>
          </a:r>
          <a:r>
            <a:rPr lang="fr-FR" sz="3500" kern="1200" dirty="0" err="1" smtClean="0"/>
            <a:t>Uber</a:t>
          </a:r>
          <a:r>
            <a:rPr lang="fr-FR" sz="3500" kern="1200" dirty="0" smtClean="0"/>
            <a:t> </a:t>
          </a:r>
          <a:r>
            <a:rPr lang="fr-FR" sz="3500" kern="1200" dirty="0" err="1" smtClean="0"/>
            <a:t>wheel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7516-4030-47E3-A977-8CF78AC4E488}">
      <dsp:nvSpPr>
        <dsp:cNvPr id="0" name=""/>
        <dsp:cNvSpPr/>
      </dsp:nvSpPr>
      <dsp:spPr>
        <a:xfrm>
          <a:off x="-4929621" y="-755380"/>
          <a:ext cx="5871111" cy="58711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7707-D296-4B31-96C3-87C9F9CD2DF9}">
      <dsp:nvSpPr>
        <dsp:cNvPr id="0" name=""/>
        <dsp:cNvSpPr/>
      </dsp:nvSpPr>
      <dsp:spPr>
        <a:xfrm>
          <a:off x="493025" y="335223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Big</a:t>
          </a:r>
          <a:r>
            <a:rPr lang="fr-FR" sz="3500" kern="1200" dirty="0" smtClean="0"/>
            <a:t> Ben</a:t>
          </a:r>
          <a:endParaRPr lang="fr-FR" sz="3500" kern="1200" dirty="0"/>
        </a:p>
      </dsp:txBody>
      <dsp:txXfrm>
        <a:off x="493025" y="335223"/>
        <a:ext cx="4910557" cy="670796"/>
      </dsp:txXfrm>
    </dsp:sp>
    <dsp:sp modelId="{0DA4E334-B013-4888-AA28-67A140322DFD}">
      <dsp:nvSpPr>
        <dsp:cNvPr id="0" name=""/>
        <dsp:cNvSpPr/>
      </dsp:nvSpPr>
      <dsp:spPr>
        <a:xfrm>
          <a:off x="73777" y="251374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40A4-A486-4AA2-BCB7-B84C50987569}">
      <dsp:nvSpPr>
        <dsp:cNvPr id="0" name=""/>
        <dsp:cNvSpPr/>
      </dsp:nvSpPr>
      <dsp:spPr>
        <a:xfrm>
          <a:off x="877608" y="1341592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Harrods</a:t>
          </a:r>
          <a:endParaRPr lang="fr-FR" sz="3500" kern="1200" dirty="0"/>
        </a:p>
      </dsp:txBody>
      <dsp:txXfrm>
        <a:off x="877608" y="1341592"/>
        <a:ext cx="4525974" cy="670796"/>
      </dsp:txXfrm>
    </dsp:sp>
    <dsp:sp modelId="{0ACB056D-4DC9-4C38-B9F1-F4066EA3C8A3}">
      <dsp:nvSpPr>
        <dsp:cNvPr id="0" name=""/>
        <dsp:cNvSpPr/>
      </dsp:nvSpPr>
      <dsp:spPr>
        <a:xfrm>
          <a:off x="458360" y="1257743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B5AD-75E0-467D-B4BA-4F8D9645E0C1}">
      <dsp:nvSpPr>
        <dsp:cNvPr id="0" name=""/>
        <dsp:cNvSpPr/>
      </dsp:nvSpPr>
      <dsp:spPr>
        <a:xfrm>
          <a:off x="877608" y="2347961"/>
          <a:ext cx="4525974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Amora</a:t>
          </a:r>
          <a:r>
            <a:rPr lang="fr-FR" sz="3500" kern="1200" dirty="0" smtClean="0"/>
            <a:t> London</a:t>
          </a:r>
          <a:endParaRPr lang="fr-FR" sz="3500" kern="1200" dirty="0"/>
        </a:p>
      </dsp:txBody>
      <dsp:txXfrm>
        <a:off x="877608" y="2347961"/>
        <a:ext cx="4525974" cy="670796"/>
      </dsp:txXfrm>
    </dsp:sp>
    <dsp:sp modelId="{A7D8AC80-9BE0-4644-A23D-A0DD3C9E4983}">
      <dsp:nvSpPr>
        <dsp:cNvPr id="0" name=""/>
        <dsp:cNvSpPr/>
      </dsp:nvSpPr>
      <dsp:spPr>
        <a:xfrm>
          <a:off x="458360" y="2264112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E4E8-E157-4602-A58B-72AA8A87CF6E}">
      <dsp:nvSpPr>
        <dsp:cNvPr id="0" name=""/>
        <dsp:cNvSpPr/>
      </dsp:nvSpPr>
      <dsp:spPr>
        <a:xfrm>
          <a:off x="493025" y="3354330"/>
          <a:ext cx="4910557" cy="6707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Tour </a:t>
          </a:r>
          <a:r>
            <a:rPr lang="fr-FR" sz="3500" kern="1200" dirty="0" err="1" smtClean="0"/>
            <a:t>Orbit</a:t>
          </a:r>
          <a:endParaRPr lang="fr-FR" sz="3500" kern="1200" dirty="0"/>
        </a:p>
      </dsp:txBody>
      <dsp:txXfrm>
        <a:off x="493025" y="3354330"/>
        <a:ext cx="4910557" cy="670796"/>
      </dsp:txXfrm>
    </dsp:sp>
    <dsp:sp modelId="{D9B31C8D-1EE1-44D3-9CC0-FE2FC3963EFF}">
      <dsp:nvSpPr>
        <dsp:cNvPr id="0" name=""/>
        <dsp:cNvSpPr/>
      </dsp:nvSpPr>
      <dsp:spPr>
        <a:xfrm>
          <a:off x="73777" y="3270481"/>
          <a:ext cx="838495" cy="83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96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0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2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8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5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42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1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1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7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3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0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748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8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4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7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353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75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6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58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11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87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778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598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211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65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23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1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27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0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9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7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7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74373A-D0D5-4078-8D02-75FD63C2E20C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DDF054-447A-4137-AE77-225A992BA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87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81098" y="5890716"/>
            <a:ext cx="3184403" cy="96728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06 /03/2017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Collège Les Saules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991512" y="2423031"/>
            <a:ext cx="6419774" cy="171023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by Blocks" panose="00000500000000000000" pitchFamily="2" charset="0"/>
              </a:rPr>
              <a:t>Petit </a:t>
            </a:r>
            <a:r>
              <a:rPr lang="fr-FR" sz="8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by Blocks" panose="00000500000000000000" pitchFamily="2" charset="0"/>
              </a:rPr>
              <a:t>quizZ</a:t>
            </a:r>
            <a:endParaRPr lang="fr-FR" sz="8800" dirty="0">
              <a:solidFill>
                <a:schemeClr val="tx2">
                  <a:lumMod val="60000"/>
                  <a:lumOff val="40000"/>
                </a:schemeClr>
              </a:solidFill>
              <a:latin typeface="Baby Block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47542379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QUEL EST LE GRAND PARC EN PLEIN CŒUR DE LONDRES?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Résultat de recherche d'images pour &quot;hyde park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1" y="3128111"/>
            <a:ext cx="4168523" cy="216546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96594619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COMMENT SE NOMME LA GRANDE ROUE EN PLEIN CENTRE DE LONDRES 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194" name="Picture 2" descr="Résultat de recherche d'images pour &quot;grande roue londres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8" y="2906181"/>
            <a:ext cx="3717442" cy="248820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10053357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COMMENT SE NOMME L’HORLOGE LA PLUS 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CELEBRE 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DE LONDRES 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218" name="Picture 2" descr="Résultat de recherche d'images pour &quot;big be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2" y="2970569"/>
            <a:ext cx="3834079" cy="235943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2846006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LE TOURNOI DE WIMBLEDON CONCERNE QUEL SPORT?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Résultat de recherche d'images pour &quot;wimbledo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0" y="3018017"/>
            <a:ext cx="3839650" cy="22645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90865955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QUEL CLUB DE FOOTBALL N’EST PAS  SITUÉ A LONDRES?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Résultat de recherche d'images pour &quot;om arsenal 2013 THAUVI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0" y="3094354"/>
            <a:ext cx="3749980" cy="24874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54682935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 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TROUVE-T-ON 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 PICCADILLY CIRCUS?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Résultat de recherche d'images pour &quot;piccadilly circus night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9" y="3094354"/>
            <a:ext cx="4098037" cy="225538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356445851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LE ROYAUME UNI FAIT PARTIE DE L’UNION 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EUROPEENNE</a:t>
            </a:r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2717" y="2771873"/>
            <a:ext cx="1463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3548" y="4675928"/>
            <a:ext cx="76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4098" name="Picture 2" descr="Résultat de recherche d'images pour &quot;union européenn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6" y="2970624"/>
            <a:ext cx="3530160" cy="23593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298195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NOMME LES 4 TERRITOIRES DU ROYAUME UNI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Résultat de recherche d'images pour &quot;carte royaume uni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4" y="2645519"/>
            <a:ext cx="3429152" cy="30257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81098" y="5890716"/>
            <a:ext cx="3184403" cy="96728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06 /03/2017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Collège Les Saules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991512" y="2423031"/>
            <a:ext cx="6419774" cy="1710234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by Blocks" panose="00000500000000000000" pitchFamily="2" charset="0"/>
              </a:rPr>
              <a:t>fin</a:t>
            </a:r>
            <a:endParaRPr lang="fr-FR" sz="8800" dirty="0">
              <a:solidFill>
                <a:schemeClr val="tx2">
                  <a:lumMod val="60000"/>
                  <a:lumOff val="40000"/>
                </a:schemeClr>
              </a:solidFill>
              <a:latin typeface="Baby Block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41667" y="373487"/>
            <a:ext cx="1017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QUEL EST LE DRAPEAU DU ROYAUME UNI?</a:t>
            </a:r>
            <a:endParaRPr lang="fr-FR" sz="4400" dirty="0">
              <a:solidFill>
                <a:schemeClr val="accent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Résultat de recherche d'images pour &quot;drapeau angleter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1" y="4184790"/>
            <a:ext cx="3667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drapeau etats uni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39" y="1742539"/>
            <a:ext cx="3667125" cy="18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drapeau austral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0" y="1746853"/>
            <a:ext cx="3667125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drapeau malais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65" y="4180027"/>
            <a:ext cx="3657599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690" y="2661477"/>
            <a:ext cx="8114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5857" y="5096808"/>
            <a:ext cx="8451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2672" y="2661477"/>
            <a:ext cx="675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fr-FR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5487" y="5096808"/>
            <a:ext cx="7777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41667" y="373487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QUE REPRESENTE CETTE COCARDE SYMBOLIQUE DE LA VILLE DE LONDRES ?</a:t>
            </a: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Picture 2" descr="Résultat de recherche d'images pour &quot;undergrou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1" y="2661477"/>
            <a:ext cx="3797328" cy="2531551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37836941"/>
              </p:ext>
            </p:extLst>
          </p:nvPr>
        </p:nvGraphicFramePr>
        <p:xfrm>
          <a:off x="4578253" y="1759096"/>
          <a:ext cx="4664222" cy="43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4778929" y="1929957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4547" y="2881017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4546" y="3975208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8929" y="4926268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4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buckingham palac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6" y="2738267"/>
            <a:ext cx="4273647" cy="240200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49830406"/>
              </p:ext>
            </p:extLst>
          </p:nvPr>
        </p:nvGraphicFramePr>
        <p:xfrm>
          <a:off x="4578253" y="1759096"/>
          <a:ext cx="4664222" cy="43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LA RÉSIDENCE ROYALE DE LA REINE D’ANGLETERRE S’APPELLE …</a:t>
            </a: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8929" y="1929957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4547" y="2881017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4546" y="3975208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8929" y="4926268"/>
            <a:ext cx="5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QUEL EST LE PETIT DEJEUNER TRADIONNEL ANGLAIS?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207362790"/>
              </p:ext>
            </p:extLst>
          </p:nvPr>
        </p:nvGraphicFramePr>
        <p:xfrm>
          <a:off x="3131910" y="1759096"/>
          <a:ext cx="6110566" cy="471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ésultat de recherche d'images pour &quot;PETIT DÉJEUNER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9" y="2677208"/>
            <a:ext cx="2857500" cy="252412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03518" y="1926988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4599" y="3077964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5670" y="4132646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2372" y="5320162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tit déjeuner angl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" y="1477108"/>
            <a:ext cx="9312520" cy="523318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-174398"/>
            <a:ext cx="10174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BON APPETIT </a:t>
            </a:r>
            <a:r>
              <a:rPr lang="fr-FR" sz="8800" dirty="0" smtClean="0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</a:t>
            </a:r>
            <a:endParaRPr lang="fr-FR" sz="88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LE BRITISH MUSEUM DE LONDRES EST UN MUSÉE…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 descr="Résultat de recherche d'images pour &quot;british museum londres extérie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2" y="2952040"/>
            <a:ext cx="3938954" cy="228459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123581156"/>
              </p:ext>
            </p:extLst>
          </p:nvPr>
        </p:nvGraphicFramePr>
        <p:xfrm>
          <a:off x="4257326" y="2110788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4513339" y="2490375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2152" y="3793292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2768" y="5132215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1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QUELLE EST LA MONNAIE DE L’ANGLETERRE?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5122" name="Picture 2" descr="Résultat de recherche d'images pour &quot;La livre sterl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3220963"/>
            <a:ext cx="4323935" cy="209854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194580161"/>
              </p:ext>
            </p:extLst>
          </p:nvPr>
        </p:nvGraphicFramePr>
        <p:xfrm>
          <a:off x="4257326" y="2110788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4389527" y="2297633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3375" y="3253485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4446" y="4288328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5549" y="5319512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la tamis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9" y="2785996"/>
            <a:ext cx="3755184" cy="250345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25596548"/>
              </p:ext>
            </p:extLst>
          </p:nvPr>
        </p:nvGraphicFramePr>
        <p:xfrm>
          <a:off x="4144785" y="1970111"/>
          <a:ext cx="5463450" cy="43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58648"/>
            <a:ext cx="101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QUEL FLEUVE TRAVERSE LONDRES?</a:t>
            </a:r>
            <a:endParaRPr lang="fr-FR" sz="3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85" y="2171024"/>
            <a:ext cx="697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73" y="3226956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736" y="4153644"/>
            <a:ext cx="724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975" y="5209576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9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2805</TotalTime>
  <Words>419</Words>
  <Application>Microsoft Office PowerPoint</Application>
  <PresentationFormat>Personnalisé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HDOfficeLightV0</vt:lpstr>
      <vt:lpstr>1_HDOfficeLightV0</vt:lpstr>
      <vt:lpstr>Secteur</vt:lpstr>
      <vt:lpstr>Petit quizZ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</vt:lpstr>
    </vt:vector>
  </TitlesOfParts>
  <Company>Ville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Yael38</dc:creator>
  <cp:lastModifiedBy>int</cp:lastModifiedBy>
  <cp:revision>30</cp:revision>
  <dcterms:created xsi:type="dcterms:W3CDTF">2017-02-28T11:54:39Z</dcterms:created>
  <dcterms:modified xsi:type="dcterms:W3CDTF">2017-03-13T15:53:14Z</dcterms:modified>
</cp:coreProperties>
</file>